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6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4520"/>
              </a:lnSpc>
            </a:pPr>
            <a:r>
              <a:rPr spc="-5" dirty="0"/>
              <a:t>#ProjectM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072B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975"/>
              </a:lnSpc>
            </a:pPr>
            <a:r>
              <a:rPr dirty="0"/>
              <a:t>Supporting </a:t>
            </a:r>
            <a:r>
              <a:rPr spc="-5" dirty="0"/>
              <a:t>and connecting </a:t>
            </a:r>
            <a:r>
              <a:rPr dirty="0"/>
              <a:t>leaders </a:t>
            </a:r>
            <a:r>
              <a:rPr spc="-5" dirty="0"/>
              <a:t>and managers </a:t>
            </a:r>
            <a:r>
              <a:rPr dirty="0"/>
              <a:t>in health </a:t>
            </a:r>
            <a:r>
              <a:rPr spc="-5" dirty="0"/>
              <a:t>and</a:t>
            </a:r>
            <a:r>
              <a:rPr spc="-75" dirty="0"/>
              <a:t> </a:t>
            </a:r>
            <a:r>
              <a:rPr spc="-5" dirty="0"/>
              <a:t>care.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4520"/>
              </a:lnSpc>
            </a:pPr>
            <a:r>
              <a:rPr spc="-5" dirty="0"/>
              <a:t>#ProjectM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072B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975"/>
              </a:lnSpc>
            </a:pPr>
            <a:r>
              <a:rPr dirty="0"/>
              <a:t>Supporting </a:t>
            </a:r>
            <a:r>
              <a:rPr spc="-5" dirty="0"/>
              <a:t>and connecting </a:t>
            </a:r>
            <a:r>
              <a:rPr dirty="0"/>
              <a:t>leaders </a:t>
            </a:r>
            <a:r>
              <a:rPr spc="-5" dirty="0"/>
              <a:t>and managers </a:t>
            </a:r>
            <a:r>
              <a:rPr dirty="0"/>
              <a:t>in health </a:t>
            </a:r>
            <a:r>
              <a:rPr spc="-5" dirty="0"/>
              <a:t>and</a:t>
            </a:r>
            <a:r>
              <a:rPr spc="-75" dirty="0"/>
              <a:t> </a:t>
            </a:r>
            <a:r>
              <a:rPr spc="-5" dirty="0"/>
              <a:t>care.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4520"/>
              </a:lnSpc>
            </a:pPr>
            <a:r>
              <a:rPr spc="-5" dirty="0"/>
              <a:t>#ProjectM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072B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975"/>
              </a:lnSpc>
            </a:pPr>
            <a:r>
              <a:rPr dirty="0"/>
              <a:t>Supporting </a:t>
            </a:r>
            <a:r>
              <a:rPr spc="-5" dirty="0"/>
              <a:t>and connecting </a:t>
            </a:r>
            <a:r>
              <a:rPr dirty="0"/>
              <a:t>leaders </a:t>
            </a:r>
            <a:r>
              <a:rPr spc="-5" dirty="0"/>
              <a:t>and managers </a:t>
            </a:r>
            <a:r>
              <a:rPr dirty="0"/>
              <a:t>in health </a:t>
            </a:r>
            <a:r>
              <a:rPr spc="-5" dirty="0"/>
              <a:t>and</a:t>
            </a:r>
            <a:r>
              <a:rPr spc="-75" dirty="0"/>
              <a:t> </a:t>
            </a:r>
            <a:r>
              <a:rPr spc="-5" dirty="0"/>
              <a:t>care.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4520"/>
              </a:lnSpc>
            </a:pPr>
            <a:r>
              <a:rPr spc="-5" dirty="0"/>
              <a:t>#ProjectM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072B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975"/>
              </a:lnSpc>
            </a:pPr>
            <a:r>
              <a:rPr dirty="0"/>
              <a:t>Supporting </a:t>
            </a:r>
            <a:r>
              <a:rPr spc="-5" dirty="0"/>
              <a:t>and connecting </a:t>
            </a:r>
            <a:r>
              <a:rPr dirty="0"/>
              <a:t>leaders </a:t>
            </a:r>
            <a:r>
              <a:rPr spc="-5" dirty="0"/>
              <a:t>and managers </a:t>
            </a:r>
            <a:r>
              <a:rPr dirty="0"/>
              <a:t>in health </a:t>
            </a:r>
            <a:r>
              <a:rPr spc="-5" dirty="0"/>
              <a:t>and</a:t>
            </a:r>
            <a:r>
              <a:rPr spc="-75" dirty="0"/>
              <a:t> </a:t>
            </a:r>
            <a:r>
              <a:rPr spc="-5" dirty="0"/>
              <a:t>care.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4520"/>
              </a:lnSpc>
            </a:pPr>
            <a:r>
              <a:rPr spc="-5" dirty="0"/>
              <a:t>#ProjectM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072B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975"/>
              </a:lnSpc>
            </a:pPr>
            <a:r>
              <a:rPr dirty="0"/>
              <a:t>Supporting </a:t>
            </a:r>
            <a:r>
              <a:rPr spc="-5" dirty="0"/>
              <a:t>and connecting </a:t>
            </a:r>
            <a:r>
              <a:rPr dirty="0"/>
              <a:t>leaders </a:t>
            </a:r>
            <a:r>
              <a:rPr spc="-5" dirty="0"/>
              <a:t>and managers </a:t>
            </a:r>
            <a:r>
              <a:rPr dirty="0"/>
              <a:t>in health </a:t>
            </a:r>
            <a:r>
              <a:rPr spc="-5" dirty="0"/>
              <a:t>and</a:t>
            </a:r>
            <a:r>
              <a:rPr spc="-75" dirty="0"/>
              <a:t> </a:t>
            </a:r>
            <a:r>
              <a:rPr spc="-5" dirty="0"/>
              <a:t>care.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859589"/>
            <a:ext cx="13711100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299" y="1931620"/>
            <a:ext cx="13711100" cy="6577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07299" y="9824261"/>
            <a:ext cx="2453005" cy="593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7921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4520"/>
              </a:lnSpc>
            </a:pPr>
            <a:r>
              <a:rPr spc="-5" dirty="0"/>
              <a:t>#ProjectM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558598" y="9947119"/>
            <a:ext cx="10887075" cy="394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0072B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975"/>
              </a:lnSpc>
            </a:pPr>
            <a:r>
              <a:rPr dirty="0"/>
              <a:t>Supporting </a:t>
            </a:r>
            <a:r>
              <a:rPr spc="-5" dirty="0"/>
              <a:t>and connecting </a:t>
            </a:r>
            <a:r>
              <a:rPr dirty="0"/>
              <a:t>leaders </a:t>
            </a:r>
            <a:r>
              <a:rPr spc="-5" dirty="0"/>
              <a:t>and managers </a:t>
            </a:r>
            <a:r>
              <a:rPr dirty="0"/>
              <a:t>in health </a:t>
            </a:r>
            <a:r>
              <a:rPr spc="-5" dirty="0"/>
              <a:t>and</a:t>
            </a:r>
            <a:r>
              <a:rPr spc="-75" dirty="0"/>
              <a:t> </a:t>
            </a:r>
            <a:r>
              <a:rPr spc="-5" dirty="0"/>
              <a:t>care.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175995" y="468007"/>
            <a:ext cx="1408430" cy="560070"/>
          </a:xfrm>
          <a:custGeom>
            <a:avLst/>
            <a:gdLst/>
            <a:ahLst/>
            <a:cxnLst/>
            <a:rect l="l" t="t" r="r" b="b"/>
            <a:pathLst>
              <a:path w="1408430" h="560069">
                <a:moveTo>
                  <a:pt x="1408048" y="0"/>
                </a:moveTo>
                <a:lnTo>
                  <a:pt x="0" y="0"/>
                </a:lnTo>
                <a:lnTo>
                  <a:pt x="0" y="559714"/>
                </a:lnTo>
                <a:lnTo>
                  <a:pt x="1408048" y="559714"/>
                </a:lnTo>
                <a:lnTo>
                  <a:pt x="1408048" y="512330"/>
                </a:lnTo>
                <a:lnTo>
                  <a:pt x="1090460" y="512330"/>
                </a:lnTo>
                <a:lnTo>
                  <a:pt x="1053961" y="510414"/>
                </a:lnTo>
                <a:lnTo>
                  <a:pt x="1016785" y="505277"/>
                </a:lnTo>
                <a:lnTo>
                  <a:pt x="1013140" y="504520"/>
                </a:lnTo>
                <a:lnTo>
                  <a:pt x="39712" y="504520"/>
                </a:lnTo>
                <a:lnTo>
                  <a:pt x="137693" y="54000"/>
                </a:lnTo>
                <a:lnTo>
                  <a:pt x="1143174" y="54000"/>
                </a:lnTo>
                <a:lnTo>
                  <a:pt x="1164621" y="49398"/>
                </a:lnTo>
                <a:lnTo>
                  <a:pt x="1214678" y="46278"/>
                </a:lnTo>
                <a:lnTo>
                  <a:pt x="1408048" y="46278"/>
                </a:lnTo>
                <a:lnTo>
                  <a:pt x="1408048" y="0"/>
                </a:lnTo>
                <a:close/>
              </a:path>
              <a:path w="1408430" h="560069">
                <a:moveTo>
                  <a:pt x="1224521" y="135381"/>
                </a:moveTo>
                <a:lnTo>
                  <a:pt x="1190194" y="137064"/>
                </a:lnTo>
                <a:lnTo>
                  <a:pt x="1162275" y="143430"/>
                </a:lnTo>
                <a:lnTo>
                  <a:pt x="1143396" y="156598"/>
                </a:lnTo>
                <a:lnTo>
                  <a:pt x="1136472" y="178625"/>
                </a:lnTo>
                <a:lnTo>
                  <a:pt x="1146337" y="201343"/>
                </a:lnTo>
                <a:lnTo>
                  <a:pt x="1171779" y="217670"/>
                </a:lnTo>
                <a:lnTo>
                  <a:pt x="1206566" y="231949"/>
                </a:lnTo>
                <a:lnTo>
                  <a:pt x="1244469" y="248525"/>
                </a:lnTo>
                <a:lnTo>
                  <a:pt x="1279257" y="271742"/>
                </a:lnTo>
                <a:lnTo>
                  <a:pt x="1304699" y="305943"/>
                </a:lnTo>
                <a:lnTo>
                  <a:pt x="1314564" y="355473"/>
                </a:lnTo>
                <a:lnTo>
                  <a:pt x="1307736" y="403378"/>
                </a:lnTo>
                <a:lnTo>
                  <a:pt x="1288754" y="441037"/>
                </a:lnTo>
                <a:lnTo>
                  <a:pt x="1259874" y="469498"/>
                </a:lnTo>
                <a:lnTo>
                  <a:pt x="1223350" y="489810"/>
                </a:lnTo>
                <a:lnTo>
                  <a:pt x="1181436" y="503020"/>
                </a:lnTo>
                <a:lnTo>
                  <a:pt x="1136388" y="510177"/>
                </a:lnTo>
                <a:lnTo>
                  <a:pt x="1090460" y="512330"/>
                </a:lnTo>
                <a:lnTo>
                  <a:pt x="1408048" y="512330"/>
                </a:lnTo>
                <a:lnTo>
                  <a:pt x="1408048" y="155994"/>
                </a:lnTo>
                <a:lnTo>
                  <a:pt x="1325702" y="155994"/>
                </a:lnTo>
                <a:lnTo>
                  <a:pt x="1306285" y="148160"/>
                </a:lnTo>
                <a:lnTo>
                  <a:pt x="1283236" y="141587"/>
                </a:lnTo>
                <a:lnTo>
                  <a:pt x="1256125" y="137064"/>
                </a:lnTo>
                <a:lnTo>
                  <a:pt x="1224521" y="135381"/>
                </a:lnTo>
                <a:close/>
              </a:path>
              <a:path w="1408430" h="560069">
                <a:moveTo>
                  <a:pt x="220484" y="192785"/>
                </a:moveTo>
                <a:lnTo>
                  <a:pt x="219189" y="192785"/>
                </a:lnTo>
                <a:lnTo>
                  <a:pt x="155384" y="504520"/>
                </a:lnTo>
                <a:lnTo>
                  <a:pt x="316382" y="504520"/>
                </a:lnTo>
                <a:lnTo>
                  <a:pt x="220484" y="192785"/>
                </a:lnTo>
                <a:close/>
              </a:path>
              <a:path w="1408430" h="560069">
                <a:moveTo>
                  <a:pt x="611441" y="54000"/>
                </a:moveTo>
                <a:lnTo>
                  <a:pt x="566127" y="54000"/>
                </a:lnTo>
                <a:lnTo>
                  <a:pt x="468922" y="504520"/>
                </a:lnTo>
                <a:lnTo>
                  <a:pt x="516140" y="504520"/>
                </a:lnTo>
                <a:lnTo>
                  <a:pt x="611441" y="54000"/>
                </a:lnTo>
                <a:close/>
              </a:path>
              <a:path w="1408430" h="560069">
                <a:moveTo>
                  <a:pt x="825004" y="311556"/>
                </a:moveTo>
                <a:lnTo>
                  <a:pt x="679729" y="311556"/>
                </a:lnTo>
                <a:lnTo>
                  <a:pt x="638987" y="504520"/>
                </a:lnTo>
                <a:lnTo>
                  <a:pt x="784263" y="504520"/>
                </a:lnTo>
                <a:lnTo>
                  <a:pt x="825004" y="311556"/>
                </a:lnTo>
                <a:close/>
              </a:path>
              <a:path w="1408430" h="560069">
                <a:moveTo>
                  <a:pt x="1143174" y="54000"/>
                </a:moveTo>
                <a:lnTo>
                  <a:pt x="1002411" y="54000"/>
                </a:lnTo>
                <a:lnTo>
                  <a:pt x="907110" y="504520"/>
                </a:lnTo>
                <a:lnTo>
                  <a:pt x="1013140" y="504520"/>
                </a:lnTo>
                <a:lnTo>
                  <a:pt x="980969" y="497837"/>
                </a:lnTo>
                <a:lnTo>
                  <a:pt x="948550" y="489013"/>
                </a:lnTo>
                <a:lnTo>
                  <a:pt x="977455" y="397357"/>
                </a:lnTo>
                <a:lnTo>
                  <a:pt x="1178525" y="397357"/>
                </a:lnTo>
                <a:lnTo>
                  <a:pt x="1188364" y="369646"/>
                </a:lnTo>
                <a:lnTo>
                  <a:pt x="1178499" y="343998"/>
                </a:lnTo>
                <a:lnTo>
                  <a:pt x="1153057" y="326091"/>
                </a:lnTo>
                <a:lnTo>
                  <a:pt x="1080366" y="295749"/>
                </a:lnTo>
                <a:lnTo>
                  <a:pt x="1045579" y="274440"/>
                </a:lnTo>
                <a:lnTo>
                  <a:pt x="1020137" y="243122"/>
                </a:lnTo>
                <a:lnTo>
                  <a:pt x="1010272" y="197357"/>
                </a:lnTo>
                <a:lnTo>
                  <a:pt x="1018430" y="145809"/>
                </a:lnTo>
                <a:lnTo>
                  <a:pt x="1040920" y="106531"/>
                </a:lnTo>
                <a:lnTo>
                  <a:pt x="1074766" y="78231"/>
                </a:lnTo>
                <a:lnTo>
                  <a:pt x="1116991" y="59618"/>
                </a:lnTo>
                <a:lnTo>
                  <a:pt x="1143174" y="54000"/>
                </a:lnTo>
                <a:close/>
              </a:path>
              <a:path w="1408430" h="560069">
                <a:moveTo>
                  <a:pt x="1178525" y="397357"/>
                </a:moveTo>
                <a:lnTo>
                  <a:pt x="977455" y="397357"/>
                </a:lnTo>
                <a:lnTo>
                  <a:pt x="999718" y="407945"/>
                </a:lnTo>
                <a:lnTo>
                  <a:pt x="1028038" y="416105"/>
                </a:lnTo>
                <a:lnTo>
                  <a:pt x="1059317" y="421357"/>
                </a:lnTo>
                <a:lnTo>
                  <a:pt x="1090460" y="423214"/>
                </a:lnTo>
                <a:lnTo>
                  <a:pt x="1121857" y="421377"/>
                </a:lnTo>
                <a:lnTo>
                  <a:pt x="1153723" y="413851"/>
                </a:lnTo>
                <a:lnTo>
                  <a:pt x="1178433" y="397615"/>
                </a:lnTo>
                <a:lnTo>
                  <a:pt x="1178525" y="397357"/>
                </a:lnTo>
                <a:close/>
              </a:path>
              <a:path w="1408430" h="560069">
                <a:moveTo>
                  <a:pt x="450443" y="54000"/>
                </a:moveTo>
                <a:lnTo>
                  <a:pt x="290741" y="54000"/>
                </a:lnTo>
                <a:lnTo>
                  <a:pt x="384759" y="366420"/>
                </a:lnTo>
                <a:lnTo>
                  <a:pt x="386054" y="366420"/>
                </a:lnTo>
                <a:lnTo>
                  <a:pt x="450443" y="54000"/>
                </a:lnTo>
                <a:close/>
              </a:path>
              <a:path w="1408430" h="560069">
                <a:moveTo>
                  <a:pt x="879576" y="54000"/>
                </a:moveTo>
                <a:lnTo>
                  <a:pt x="734288" y="54000"/>
                </a:lnTo>
                <a:lnTo>
                  <a:pt x="698195" y="226364"/>
                </a:lnTo>
                <a:lnTo>
                  <a:pt x="843407" y="226364"/>
                </a:lnTo>
                <a:lnTo>
                  <a:pt x="879576" y="54000"/>
                </a:lnTo>
                <a:close/>
              </a:path>
              <a:path w="1408430" h="560069">
                <a:moveTo>
                  <a:pt x="1408048" y="46278"/>
                </a:moveTo>
                <a:lnTo>
                  <a:pt x="1214678" y="46278"/>
                </a:lnTo>
                <a:lnTo>
                  <a:pt x="1256164" y="47414"/>
                </a:lnTo>
                <a:lnTo>
                  <a:pt x="1294612" y="50976"/>
                </a:lnTo>
                <a:lnTo>
                  <a:pt x="1328250" y="57192"/>
                </a:lnTo>
                <a:lnTo>
                  <a:pt x="1355305" y="66294"/>
                </a:lnTo>
                <a:lnTo>
                  <a:pt x="1325702" y="155994"/>
                </a:lnTo>
                <a:lnTo>
                  <a:pt x="1408048" y="155994"/>
                </a:lnTo>
                <a:lnTo>
                  <a:pt x="1408048" y="46278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1504315"/>
            <a:ext cx="15120619" cy="8108315"/>
            <a:chOff x="0" y="1504315"/>
            <a:chExt cx="15120619" cy="8108315"/>
          </a:xfrm>
        </p:grpSpPr>
        <p:sp>
          <p:nvSpPr>
            <p:cNvPr id="4" name="object 4"/>
            <p:cNvSpPr/>
            <p:nvPr/>
          </p:nvSpPr>
          <p:spPr>
            <a:xfrm>
              <a:off x="0" y="1504315"/>
              <a:ext cx="15120619" cy="8108315"/>
            </a:xfrm>
            <a:custGeom>
              <a:avLst/>
              <a:gdLst/>
              <a:ahLst/>
              <a:cxnLst/>
              <a:rect l="l" t="t" r="r" b="b"/>
              <a:pathLst>
                <a:path w="15120619" h="8108315">
                  <a:moveTo>
                    <a:pt x="15120010" y="0"/>
                  </a:moveTo>
                  <a:lnTo>
                    <a:pt x="0" y="0"/>
                  </a:lnTo>
                  <a:lnTo>
                    <a:pt x="0" y="8107692"/>
                  </a:lnTo>
                  <a:lnTo>
                    <a:pt x="15120010" y="8107692"/>
                  </a:lnTo>
                  <a:lnTo>
                    <a:pt x="15120010" y="0"/>
                  </a:lnTo>
                  <a:close/>
                </a:path>
              </a:pathLst>
            </a:custGeom>
            <a:solidFill>
              <a:srgbClr val="F792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06948" y="2619285"/>
              <a:ext cx="9113520" cy="5895340"/>
            </a:xfrm>
            <a:custGeom>
              <a:avLst/>
              <a:gdLst/>
              <a:ahLst/>
              <a:cxnLst/>
              <a:rect l="l" t="t" r="r" b="b"/>
              <a:pathLst>
                <a:path w="9113519" h="5895340">
                  <a:moveTo>
                    <a:pt x="2481072" y="1033233"/>
                  </a:moveTo>
                  <a:lnTo>
                    <a:pt x="2242489" y="792784"/>
                  </a:lnTo>
                  <a:lnTo>
                    <a:pt x="836193" y="792784"/>
                  </a:lnTo>
                  <a:lnTo>
                    <a:pt x="789393" y="802233"/>
                  </a:lnTo>
                  <a:lnTo>
                    <a:pt x="751179" y="828001"/>
                  </a:lnTo>
                  <a:lnTo>
                    <a:pt x="725424" y="866216"/>
                  </a:lnTo>
                  <a:lnTo>
                    <a:pt x="715975" y="913003"/>
                  </a:lnTo>
                  <a:lnTo>
                    <a:pt x="725424" y="959802"/>
                  </a:lnTo>
                  <a:lnTo>
                    <a:pt x="751179" y="998016"/>
                  </a:lnTo>
                  <a:lnTo>
                    <a:pt x="789393" y="1023785"/>
                  </a:lnTo>
                  <a:lnTo>
                    <a:pt x="836193" y="1033233"/>
                  </a:lnTo>
                  <a:lnTo>
                    <a:pt x="1197419" y="1033233"/>
                  </a:lnTo>
                  <a:lnTo>
                    <a:pt x="1244180" y="1042670"/>
                  </a:lnTo>
                  <a:lnTo>
                    <a:pt x="1282369" y="1068412"/>
                  </a:lnTo>
                  <a:lnTo>
                    <a:pt x="1308112" y="1106601"/>
                  </a:lnTo>
                  <a:lnTo>
                    <a:pt x="1317561" y="1153363"/>
                  </a:lnTo>
                  <a:lnTo>
                    <a:pt x="1308112" y="1200124"/>
                  </a:lnTo>
                  <a:lnTo>
                    <a:pt x="1282369" y="1238313"/>
                  </a:lnTo>
                  <a:lnTo>
                    <a:pt x="1244180" y="1264069"/>
                  </a:lnTo>
                  <a:lnTo>
                    <a:pt x="1197419" y="1273505"/>
                  </a:lnTo>
                  <a:lnTo>
                    <a:pt x="555053" y="1273505"/>
                  </a:lnTo>
                  <a:lnTo>
                    <a:pt x="508254" y="1282954"/>
                  </a:lnTo>
                  <a:lnTo>
                    <a:pt x="470039" y="1308709"/>
                  </a:lnTo>
                  <a:lnTo>
                    <a:pt x="444284" y="1346923"/>
                  </a:lnTo>
                  <a:lnTo>
                    <a:pt x="434835" y="1393723"/>
                  </a:lnTo>
                  <a:lnTo>
                    <a:pt x="444284" y="1440522"/>
                  </a:lnTo>
                  <a:lnTo>
                    <a:pt x="470039" y="1478724"/>
                  </a:lnTo>
                  <a:lnTo>
                    <a:pt x="508254" y="1504492"/>
                  </a:lnTo>
                  <a:lnTo>
                    <a:pt x="555053" y="1513941"/>
                  </a:lnTo>
                  <a:lnTo>
                    <a:pt x="2298725" y="1513941"/>
                  </a:lnTo>
                  <a:lnTo>
                    <a:pt x="2345512" y="1504492"/>
                  </a:lnTo>
                  <a:lnTo>
                    <a:pt x="2383726" y="1478724"/>
                  </a:lnTo>
                  <a:lnTo>
                    <a:pt x="2409494" y="1440522"/>
                  </a:lnTo>
                  <a:lnTo>
                    <a:pt x="2418943" y="1393723"/>
                  </a:lnTo>
                  <a:lnTo>
                    <a:pt x="2409494" y="1346923"/>
                  </a:lnTo>
                  <a:lnTo>
                    <a:pt x="2383726" y="1308709"/>
                  </a:lnTo>
                  <a:lnTo>
                    <a:pt x="2345512" y="1282954"/>
                  </a:lnTo>
                  <a:lnTo>
                    <a:pt x="2298725" y="1273505"/>
                  </a:lnTo>
                  <a:lnTo>
                    <a:pt x="2218652" y="1273505"/>
                  </a:lnTo>
                  <a:lnTo>
                    <a:pt x="2171877" y="1264069"/>
                  </a:lnTo>
                  <a:lnTo>
                    <a:pt x="2133689" y="1238313"/>
                  </a:lnTo>
                  <a:lnTo>
                    <a:pt x="2107933" y="1200124"/>
                  </a:lnTo>
                  <a:lnTo>
                    <a:pt x="2098497" y="1153363"/>
                  </a:lnTo>
                  <a:lnTo>
                    <a:pt x="2107933" y="1106601"/>
                  </a:lnTo>
                  <a:lnTo>
                    <a:pt x="2133689" y="1068412"/>
                  </a:lnTo>
                  <a:lnTo>
                    <a:pt x="2171877" y="1042670"/>
                  </a:lnTo>
                  <a:lnTo>
                    <a:pt x="2218652" y="1033233"/>
                  </a:lnTo>
                  <a:lnTo>
                    <a:pt x="2481072" y="1033233"/>
                  </a:lnTo>
                  <a:close/>
                </a:path>
                <a:path w="9113519" h="5895340">
                  <a:moveTo>
                    <a:pt x="2878848" y="3956088"/>
                  </a:moveTo>
                  <a:lnTo>
                    <a:pt x="605053" y="3956088"/>
                  </a:lnTo>
                  <a:lnTo>
                    <a:pt x="556882" y="3962552"/>
                  </a:lnTo>
                  <a:lnTo>
                    <a:pt x="513588" y="3980827"/>
                  </a:lnTo>
                  <a:lnTo>
                    <a:pt x="476910" y="4009161"/>
                  </a:lnTo>
                  <a:lnTo>
                    <a:pt x="448564" y="4045839"/>
                  </a:lnTo>
                  <a:lnTo>
                    <a:pt x="430301" y="4089133"/>
                  </a:lnTo>
                  <a:lnTo>
                    <a:pt x="423824" y="4137317"/>
                  </a:lnTo>
                  <a:lnTo>
                    <a:pt x="430301" y="4185488"/>
                  </a:lnTo>
                  <a:lnTo>
                    <a:pt x="448564" y="4228782"/>
                  </a:lnTo>
                  <a:lnTo>
                    <a:pt x="476897" y="4265460"/>
                  </a:lnTo>
                  <a:lnTo>
                    <a:pt x="513575" y="4293794"/>
                  </a:lnTo>
                  <a:lnTo>
                    <a:pt x="556869" y="4312069"/>
                  </a:lnTo>
                  <a:lnTo>
                    <a:pt x="605053" y="4318546"/>
                  </a:lnTo>
                  <a:lnTo>
                    <a:pt x="1149604" y="4318546"/>
                  </a:lnTo>
                  <a:lnTo>
                    <a:pt x="1197749" y="4325010"/>
                  </a:lnTo>
                  <a:lnTo>
                    <a:pt x="1241005" y="4343260"/>
                  </a:lnTo>
                  <a:lnTo>
                    <a:pt x="1277658" y="4371581"/>
                  </a:lnTo>
                  <a:lnTo>
                    <a:pt x="1305979" y="4408233"/>
                  </a:lnTo>
                  <a:lnTo>
                    <a:pt x="1324241" y="4451502"/>
                  </a:lnTo>
                  <a:lnTo>
                    <a:pt x="1330706" y="4499648"/>
                  </a:lnTo>
                  <a:lnTo>
                    <a:pt x="1324241" y="4547794"/>
                  </a:lnTo>
                  <a:lnTo>
                    <a:pt x="1305979" y="4591050"/>
                  </a:lnTo>
                  <a:lnTo>
                    <a:pt x="1277658" y="4627702"/>
                  </a:lnTo>
                  <a:lnTo>
                    <a:pt x="1241005" y="4656023"/>
                  </a:lnTo>
                  <a:lnTo>
                    <a:pt x="1197749" y="4674273"/>
                  </a:lnTo>
                  <a:lnTo>
                    <a:pt x="1149604" y="4680750"/>
                  </a:lnTo>
                  <a:lnTo>
                    <a:pt x="181229" y="4680750"/>
                  </a:lnTo>
                  <a:lnTo>
                    <a:pt x="133057" y="4687214"/>
                  </a:lnTo>
                  <a:lnTo>
                    <a:pt x="89763" y="4705489"/>
                  </a:lnTo>
                  <a:lnTo>
                    <a:pt x="53086" y="4733823"/>
                  </a:lnTo>
                  <a:lnTo>
                    <a:pt x="24739" y="4770513"/>
                  </a:lnTo>
                  <a:lnTo>
                    <a:pt x="6477" y="4813808"/>
                  </a:lnTo>
                  <a:lnTo>
                    <a:pt x="0" y="4861992"/>
                  </a:lnTo>
                  <a:lnTo>
                    <a:pt x="6477" y="4910163"/>
                  </a:lnTo>
                  <a:lnTo>
                    <a:pt x="24739" y="4953457"/>
                  </a:lnTo>
                  <a:lnTo>
                    <a:pt x="53086" y="4990135"/>
                  </a:lnTo>
                  <a:lnTo>
                    <a:pt x="89763" y="5018468"/>
                  </a:lnTo>
                  <a:lnTo>
                    <a:pt x="133057" y="5036744"/>
                  </a:lnTo>
                  <a:lnTo>
                    <a:pt x="181229" y="5043221"/>
                  </a:lnTo>
                  <a:lnTo>
                    <a:pt x="1672780" y="5043221"/>
                  </a:lnTo>
                  <a:lnTo>
                    <a:pt x="2878848" y="3956088"/>
                  </a:lnTo>
                  <a:close/>
                </a:path>
                <a:path w="9113519" h="5895340">
                  <a:moveTo>
                    <a:pt x="4438231" y="5786552"/>
                  </a:moveTo>
                  <a:lnTo>
                    <a:pt x="4312310" y="5786552"/>
                  </a:lnTo>
                  <a:lnTo>
                    <a:pt x="4291241" y="5790793"/>
                  </a:lnTo>
                  <a:lnTo>
                    <a:pt x="4274045" y="5802401"/>
                  </a:lnTo>
                  <a:lnTo>
                    <a:pt x="4262437" y="5819597"/>
                  </a:lnTo>
                  <a:lnTo>
                    <a:pt x="4258195" y="5840654"/>
                  </a:lnTo>
                  <a:lnTo>
                    <a:pt x="4262437" y="5861710"/>
                  </a:lnTo>
                  <a:lnTo>
                    <a:pt x="4274045" y="5878906"/>
                  </a:lnTo>
                  <a:lnTo>
                    <a:pt x="4291241" y="5890514"/>
                  </a:lnTo>
                  <a:lnTo>
                    <a:pt x="4312310" y="5894768"/>
                  </a:lnTo>
                  <a:lnTo>
                    <a:pt x="4432617" y="5894768"/>
                  </a:lnTo>
                  <a:lnTo>
                    <a:pt x="4438231" y="5786552"/>
                  </a:lnTo>
                  <a:close/>
                </a:path>
                <a:path w="9113519" h="5895340">
                  <a:moveTo>
                    <a:pt x="4449457" y="5570182"/>
                  </a:moveTo>
                  <a:lnTo>
                    <a:pt x="4438853" y="5570182"/>
                  </a:lnTo>
                  <a:lnTo>
                    <a:pt x="4417784" y="5574423"/>
                  </a:lnTo>
                  <a:lnTo>
                    <a:pt x="4400575" y="5586019"/>
                  </a:lnTo>
                  <a:lnTo>
                    <a:pt x="4388980" y="5603227"/>
                  </a:lnTo>
                  <a:lnTo>
                    <a:pt x="4384738" y="5624296"/>
                  </a:lnTo>
                  <a:lnTo>
                    <a:pt x="4388980" y="5645353"/>
                  </a:lnTo>
                  <a:lnTo>
                    <a:pt x="4400575" y="5662549"/>
                  </a:lnTo>
                  <a:lnTo>
                    <a:pt x="4417784" y="5674144"/>
                  </a:lnTo>
                  <a:lnTo>
                    <a:pt x="4438853" y="5678398"/>
                  </a:lnTo>
                  <a:lnTo>
                    <a:pt x="4443844" y="5678398"/>
                  </a:lnTo>
                  <a:lnTo>
                    <a:pt x="4449457" y="5570182"/>
                  </a:lnTo>
                  <a:close/>
                </a:path>
                <a:path w="9113519" h="5895340">
                  <a:moveTo>
                    <a:pt x="5859843" y="54114"/>
                  </a:moveTo>
                  <a:lnTo>
                    <a:pt x="5855589" y="33058"/>
                  </a:lnTo>
                  <a:lnTo>
                    <a:pt x="5843994" y="15849"/>
                  </a:lnTo>
                  <a:lnTo>
                    <a:pt x="5826785" y="4254"/>
                  </a:lnTo>
                  <a:lnTo>
                    <a:pt x="5805729" y="0"/>
                  </a:lnTo>
                  <a:lnTo>
                    <a:pt x="5345277" y="0"/>
                  </a:lnTo>
                  <a:lnTo>
                    <a:pt x="5328437" y="324586"/>
                  </a:lnTo>
                  <a:lnTo>
                    <a:pt x="5679186" y="324586"/>
                  </a:lnTo>
                  <a:lnTo>
                    <a:pt x="5717451" y="308737"/>
                  </a:lnTo>
                  <a:lnTo>
                    <a:pt x="5733300" y="270471"/>
                  </a:lnTo>
                  <a:lnTo>
                    <a:pt x="5717451" y="232219"/>
                  </a:lnTo>
                  <a:lnTo>
                    <a:pt x="5679186" y="216369"/>
                  </a:lnTo>
                  <a:lnTo>
                    <a:pt x="5643143" y="216369"/>
                  </a:lnTo>
                  <a:lnTo>
                    <a:pt x="5622099" y="212128"/>
                  </a:lnTo>
                  <a:lnTo>
                    <a:pt x="5604916" y="200533"/>
                  </a:lnTo>
                  <a:lnTo>
                    <a:pt x="5593321" y="183349"/>
                  </a:lnTo>
                  <a:lnTo>
                    <a:pt x="5589079" y="162293"/>
                  </a:lnTo>
                  <a:lnTo>
                    <a:pt x="5593321" y="141249"/>
                  </a:lnTo>
                  <a:lnTo>
                    <a:pt x="5604916" y="124053"/>
                  </a:lnTo>
                  <a:lnTo>
                    <a:pt x="5622099" y="112471"/>
                  </a:lnTo>
                  <a:lnTo>
                    <a:pt x="5643143" y="108216"/>
                  </a:lnTo>
                  <a:lnTo>
                    <a:pt x="5805729" y="108216"/>
                  </a:lnTo>
                  <a:lnTo>
                    <a:pt x="5826785" y="103962"/>
                  </a:lnTo>
                  <a:lnTo>
                    <a:pt x="5843994" y="92379"/>
                  </a:lnTo>
                  <a:lnTo>
                    <a:pt x="5855589" y="75171"/>
                  </a:lnTo>
                  <a:lnTo>
                    <a:pt x="5859843" y="54114"/>
                  </a:lnTo>
                  <a:close/>
                </a:path>
                <a:path w="9113519" h="5895340">
                  <a:moveTo>
                    <a:pt x="9113037" y="4222953"/>
                  </a:moveTo>
                  <a:lnTo>
                    <a:pt x="7512367" y="4222953"/>
                  </a:lnTo>
                  <a:lnTo>
                    <a:pt x="7465962" y="4230446"/>
                  </a:lnTo>
                  <a:lnTo>
                    <a:pt x="7425652" y="4251287"/>
                  </a:lnTo>
                  <a:lnTo>
                    <a:pt x="7393876" y="4283062"/>
                  </a:lnTo>
                  <a:lnTo>
                    <a:pt x="7373023" y="4323372"/>
                  </a:lnTo>
                  <a:lnTo>
                    <a:pt x="7365543" y="4369778"/>
                  </a:lnTo>
                  <a:lnTo>
                    <a:pt x="7373023" y="4416196"/>
                  </a:lnTo>
                  <a:lnTo>
                    <a:pt x="7393876" y="4456506"/>
                  </a:lnTo>
                  <a:lnTo>
                    <a:pt x="7425652" y="4488294"/>
                  </a:lnTo>
                  <a:lnTo>
                    <a:pt x="7465962" y="4509147"/>
                  </a:lnTo>
                  <a:lnTo>
                    <a:pt x="7512367" y="4516628"/>
                  </a:lnTo>
                  <a:lnTo>
                    <a:pt x="7953578" y="4516628"/>
                  </a:lnTo>
                  <a:lnTo>
                    <a:pt x="7999958" y="4524108"/>
                  </a:lnTo>
                  <a:lnTo>
                    <a:pt x="8040230" y="4544936"/>
                  </a:lnTo>
                  <a:lnTo>
                    <a:pt x="8071993" y="4576699"/>
                  </a:lnTo>
                  <a:lnTo>
                    <a:pt x="8092834" y="4616983"/>
                  </a:lnTo>
                  <a:lnTo>
                    <a:pt x="8100314" y="4663351"/>
                  </a:lnTo>
                  <a:lnTo>
                    <a:pt x="8092834" y="4709731"/>
                  </a:lnTo>
                  <a:lnTo>
                    <a:pt x="8071993" y="4750016"/>
                  </a:lnTo>
                  <a:lnTo>
                    <a:pt x="8040230" y="4781778"/>
                  </a:lnTo>
                  <a:lnTo>
                    <a:pt x="7999958" y="4802606"/>
                  </a:lnTo>
                  <a:lnTo>
                    <a:pt x="7953578" y="4810087"/>
                  </a:lnTo>
                  <a:lnTo>
                    <a:pt x="7403592" y="4810087"/>
                  </a:lnTo>
                  <a:lnTo>
                    <a:pt x="7698206" y="5103761"/>
                  </a:lnTo>
                  <a:lnTo>
                    <a:pt x="9113037" y="5103761"/>
                  </a:lnTo>
                  <a:lnTo>
                    <a:pt x="9113037" y="4780585"/>
                  </a:lnTo>
                  <a:lnTo>
                    <a:pt x="9082456" y="4750016"/>
                  </a:lnTo>
                  <a:lnTo>
                    <a:pt x="9061628" y="4709731"/>
                  </a:lnTo>
                  <a:lnTo>
                    <a:pt x="9054147" y="4663351"/>
                  </a:lnTo>
                  <a:lnTo>
                    <a:pt x="9061628" y="4616983"/>
                  </a:lnTo>
                  <a:lnTo>
                    <a:pt x="9082456" y="4576699"/>
                  </a:lnTo>
                  <a:lnTo>
                    <a:pt x="9113037" y="4546130"/>
                  </a:lnTo>
                  <a:lnTo>
                    <a:pt x="9113037" y="4222953"/>
                  </a:lnTo>
                  <a:close/>
                </a:path>
                <a:path w="9113519" h="5895340">
                  <a:moveTo>
                    <a:pt x="9113037" y="909891"/>
                  </a:moveTo>
                  <a:lnTo>
                    <a:pt x="7989290" y="909891"/>
                  </a:lnTo>
                  <a:lnTo>
                    <a:pt x="7957693" y="916279"/>
                  </a:lnTo>
                  <a:lnTo>
                    <a:pt x="7931899" y="933665"/>
                  </a:lnTo>
                  <a:lnTo>
                    <a:pt x="7914500" y="959472"/>
                  </a:lnTo>
                  <a:lnTo>
                    <a:pt x="7908125" y="991069"/>
                  </a:lnTo>
                  <a:lnTo>
                    <a:pt x="7914500" y="1022667"/>
                  </a:lnTo>
                  <a:lnTo>
                    <a:pt x="7931899" y="1048473"/>
                  </a:lnTo>
                  <a:lnTo>
                    <a:pt x="7957693" y="1065860"/>
                  </a:lnTo>
                  <a:lnTo>
                    <a:pt x="7989290" y="1072235"/>
                  </a:lnTo>
                  <a:lnTo>
                    <a:pt x="8233207" y="1072235"/>
                  </a:lnTo>
                  <a:lnTo>
                    <a:pt x="8264792" y="1078611"/>
                  </a:lnTo>
                  <a:lnTo>
                    <a:pt x="8290573" y="1095997"/>
                  </a:lnTo>
                  <a:lnTo>
                    <a:pt x="8307946" y="1121791"/>
                  </a:lnTo>
                  <a:lnTo>
                    <a:pt x="8314322" y="1153363"/>
                  </a:lnTo>
                  <a:lnTo>
                    <a:pt x="8307946" y="1184935"/>
                  </a:lnTo>
                  <a:lnTo>
                    <a:pt x="8290573" y="1210729"/>
                  </a:lnTo>
                  <a:lnTo>
                    <a:pt x="8264792" y="1228115"/>
                  </a:lnTo>
                  <a:lnTo>
                    <a:pt x="8233207" y="1234478"/>
                  </a:lnTo>
                  <a:lnTo>
                    <a:pt x="7799464" y="1234478"/>
                  </a:lnTo>
                  <a:lnTo>
                    <a:pt x="7767866" y="1240866"/>
                  </a:lnTo>
                  <a:lnTo>
                    <a:pt x="7742072" y="1258265"/>
                  </a:lnTo>
                  <a:lnTo>
                    <a:pt x="7724673" y="1284071"/>
                  </a:lnTo>
                  <a:lnTo>
                    <a:pt x="7718298" y="1315656"/>
                  </a:lnTo>
                  <a:lnTo>
                    <a:pt x="7724673" y="1347254"/>
                  </a:lnTo>
                  <a:lnTo>
                    <a:pt x="7742072" y="1373060"/>
                  </a:lnTo>
                  <a:lnTo>
                    <a:pt x="7767866" y="1390446"/>
                  </a:lnTo>
                  <a:lnTo>
                    <a:pt x="7799464" y="1396822"/>
                  </a:lnTo>
                  <a:lnTo>
                    <a:pt x="8976817" y="1396822"/>
                  </a:lnTo>
                  <a:lnTo>
                    <a:pt x="9008415" y="1390446"/>
                  </a:lnTo>
                  <a:lnTo>
                    <a:pt x="9034221" y="1373060"/>
                  </a:lnTo>
                  <a:lnTo>
                    <a:pt x="9051620" y="1347254"/>
                  </a:lnTo>
                  <a:lnTo>
                    <a:pt x="9057996" y="1315656"/>
                  </a:lnTo>
                  <a:lnTo>
                    <a:pt x="9051620" y="1284071"/>
                  </a:lnTo>
                  <a:lnTo>
                    <a:pt x="9034221" y="1258265"/>
                  </a:lnTo>
                  <a:lnTo>
                    <a:pt x="9008415" y="1240866"/>
                  </a:lnTo>
                  <a:lnTo>
                    <a:pt x="8976817" y="1234478"/>
                  </a:lnTo>
                  <a:lnTo>
                    <a:pt x="8922741" y="1234478"/>
                  </a:lnTo>
                  <a:lnTo>
                    <a:pt x="8891168" y="1228115"/>
                  </a:lnTo>
                  <a:lnTo>
                    <a:pt x="8865387" y="1210729"/>
                  </a:lnTo>
                  <a:lnTo>
                    <a:pt x="8848001" y="1184935"/>
                  </a:lnTo>
                  <a:lnTo>
                    <a:pt x="8841626" y="1153363"/>
                  </a:lnTo>
                  <a:lnTo>
                    <a:pt x="8848001" y="1121791"/>
                  </a:lnTo>
                  <a:lnTo>
                    <a:pt x="8865387" y="1095997"/>
                  </a:lnTo>
                  <a:lnTo>
                    <a:pt x="8891168" y="1078611"/>
                  </a:lnTo>
                  <a:lnTo>
                    <a:pt x="8922741" y="1072235"/>
                  </a:lnTo>
                  <a:lnTo>
                    <a:pt x="9113037" y="1072235"/>
                  </a:lnTo>
                  <a:lnTo>
                    <a:pt x="9113037" y="909891"/>
                  </a:lnTo>
                  <a:close/>
                </a:path>
              </a:pathLst>
            </a:custGeom>
            <a:solidFill>
              <a:srgbClr val="FAA5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52791" y="4125607"/>
              <a:ext cx="2321560" cy="5486400"/>
            </a:xfrm>
            <a:custGeom>
              <a:avLst/>
              <a:gdLst/>
              <a:ahLst/>
              <a:cxnLst/>
              <a:rect l="l" t="t" r="r" b="b"/>
              <a:pathLst>
                <a:path w="2321559" h="5486400">
                  <a:moveTo>
                    <a:pt x="123813" y="1219200"/>
                  </a:moveTo>
                  <a:lnTo>
                    <a:pt x="74164" y="1219200"/>
                  </a:lnTo>
                  <a:lnTo>
                    <a:pt x="52549" y="1231900"/>
                  </a:lnTo>
                  <a:lnTo>
                    <a:pt x="32423" y="1231900"/>
                  </a:lnTo>
                  <a:lnTo>
                    <a:pt x="15658" y="1244600"/>
                  </a:lnTo>
                  <a:lnTo>
                    <a:pt x="4123" y="1270000"/>
                  </a:lnTo>
                  <a:lnTo>
                    <a:pt x="0" y="1295400"/>
                  </a:lnTo>
                  <a:lnTo>
                    <a:pt x="9359" y="1333500"/>
                  </a:lnTo>
                  <a:lnTo>
                    <a:pt x="27219" y="1358900"/>
                  </a:lnTo>
                  <a:lnTo>
                    <a:pt x="48598" y="1384300"/>
                  </a:lnTo>
                  <a:lnTo>
                    <a:pt x="81382" y="1422400"/>
                  </a:lnTo>
                  <a:lnTo>
                    <a:pt x="112532" y="1473200"/>
                  </a:lnTo>
                  <a:lnTo>
                    <a:pt x="142007" y="1511300"/>
                  </a:lnTo>
                  <a:lnTo>
                    <a:pt x="169765" y="1549400"/>
                  </a:lnTo>
                  <a:lnTo>
                    <a:pt x="195764" y="1600200"/>
                  </a:lnTo>
                  <a:lnTo>
                    <a:pt x="219964" y="1651000"/>
                  </a:lnTo>
                  <a:lnTo>
                    <a:pt x="242323" y="1689100"/>
                  </a:lnTo>
                  <a:lnTo>
                    <a:pt x="262799" y="1739900"/>
                  </a:lnTo>
                  <a:lnTo>
                    <a:pt x="281351" y="1790700"/>
                  </a:lnTo>
                  <a:lnTo>
                    <a:pt x="298669" y="1841500"/>
                  </a:lnTo>
                  <a:lnTo>
                    <a:pt x="315105" y="1892300"/>
                  </a:lnTo>
                  <a:lnTo>
                    <a:pt x="331707" y="1943100"/>
                  </a:lnTo>
                  <a:lnTo>
                    <a:pt x="349521" y="1993900"/>
                  </a:lnTo>
                  <a:lnTo>
                    <a:pt x="369597" y="2044700"/>
                  </a:lnTo>
                  <a:lnTo>
                    <a:pt x="392981" y="2082800"/>
                  </a:lnTo>
                  <a:lnTo>
                    <a:pt x="420721" y="2133600"/>
                  </a:lnTo>
                  <a:lnTo>
                    <a:pt x="445919" y="2171700"/>
                  </a:lnTo>
                  <a:lnTo>
                    <a:pt x="474376" y="2197100"/>
                  </a:lnTo>
                  <a:lnTo>
                    <a:pt x="505585" y="2235200"/>
                  </a:lnTo>
                  <a:lnTo>
                    <a:pt x="539034" y="2273300"/>
                  </a:lnTo>
                  <a:lnTo>
                    <a:pt x="574213" y="2298700"/>
                  </a:lnTo>
                  <a:lnTo>
                    <a:pt x="610614" y="2336800"/>
                  </a:lnTo>
                  <a:lnTo>
                    <a:pt x="685037" y="2413000"/>
                  </a:lnTo>
                  <a:lnTo>
                    <a:pt x="722040" y="2438400"/>
                  </a:lnTo>
                  <a:lnTo>
                    <a:pt x="758224" y="2476500"/>
                  </a:lnTo>
                  <a:lnTo>
                    <a:pt x="790014" y="2514600"/>
                  </a:lnTo>
                  <a:lnTo>
                    <a:pt x="816913" y="2552700"/>
                  </a:lnTo>
                  <a:lnTo>
                    <a:pt x="838726" y="2590800"/>
                  </a:lnTo>
                  <a:lnTo>
                    <a:pt x="855256" y="2628900"/>
                  </a:lnTo>
                  <a:lnTo>
                    <a:pt x="866307" y="2679700"/>
                  </a:lnTo>
                  <a:lnTo>
                    <a:pt x="871684" y="2717800"/>
                  </a:lnTo>
                  <a:lnTo>
                    <a:pt x="871190" y="2768600"/>
                  </a:lnTo>
                  <a:lnTo>
                    <a:pt x="729823" y="5486400"/>
                  </a:lnTo>
                  <a:lnTo>
                    <a:pt x="1710730" y="5486400"/>
                  </a:lnTo>
                  <a:lnTo>
                    <a:pt x="1664800" y="2755900"/>
                  </a:lnTo>
                  <a:lnTo>
                    <a:pt x="1664469" y="2705100"/>
                  </a:lnTo>
                  <a:lnTo>
                    <a:pt x="1666901" y="2654300"/>
                  </a:lnTo>
                  <a:lnTo>
                    <a:pt x="1672117" y="2603500"/>
                  </a:lnTo>
                  <a:lnTo>
                    <a:pt x="1680140" y="2565400"/>
                  </a:lnTo>
                  <a:lnTo>
                    <a:pt x="1690988" y="2514600"/>
                  </a:lnTo>
                  <a:lnTo>
                    <a:pt x="1704475" y="2463800"/>
                  </a:lnTo>
                  <a:lnTo>
                    <a:pt x="1725583" y="2413000"/>
                  </a:lnTo>
                  <a:lnTo>
                    <a:pt x="1743867" y="2362200"/>
                  </a:lnTo>
                  <a:lnTo>
                    <a:pt x="1762025" y="2311400"/>
                  </a:lnTo>
                  <a:lnTo>
                    <a:pt x="1779760" y="2273300"/>
                  </a:lnTo>
                  <a:lnTo>
                    <a:pt x="1796779" y="2222500"/>
                  </a:lnTo>
                  <a:lnTo>
                    <a:pt x="1812787" y="2171700"/>
                  </a:lnTo>
                  <a:lnTo>
                    <a:pt x="1827487" y="2120900"/>
                  </a:lnTo>
                  <a:lnTo>
                    <a:pt x="1840587" y="2070100"/>
                  </a:lnTo>
                  <a:lnTo>
                    <a:pt x="1851791" y="2032000"/>
                  </a:lnTo>
                  <a:lnTo>
                    <a:pt x="1860803" y="1981200"/>
                  </a:lnTo>
                  <a:lnTo>
                    <a:pt x="1867330" y="1930400"/>
                  </a:lnTo>
                  <a:lnTo>
                    <a:pt x="1871076" y="1879600"/>
                  </a:lnTo>
                  <a:lnTo>
                    <a:pt x="1871747" y="1828800"/>
                  </a:lnTo>
                  <a:lnTo>
                    <a:pt x="1872480" y="1778000"/>
                  </a:lnTo>
                  <a:lnTo>
                    <a:pt x="1876524" y="1727200"/>
                  </a:lnTo>
                  <a:lnTo>
                    <a:pt x="1883647" y="1689100"/>
                  </a:lnTo>
                  <a:lnTo>
                    <a:pt x="592285" y="1689100"/>
                  </a:lnTo>
                  <a:lnTo>
                    <a:pt x="560720" y="1663700"/>
                  </a:lnTo>
                  <a:lnTo>
                    <a:pt x="527822" y="1625600"/>
                  </a:lnTo>
                  <a:lnTo>
                    <a:pt x="488115" y="1549400"/>
                  </a:lnTo>
                  <a:lnTo>
                    <a:pt x="462089" y="1511300"/>
                  </a:lnTo>
                  <a:lnTo>
                    <a:pt x="433678" y="1473200"/>
                  </a:lnTo>
                  <a:lnTo>
                    <a:pt x="402986" y="1435100"/>
                  </a:lnTo>
                  <a:lnTo>
                    <a:pt x="370114" y="1397000"/>
                  </a:lnTo>
                  <a:lnTo>
                    <a:pt x="335167" y="1358900"/>
                  </a:lnTo>
                  <a:lnTo>
                    <a:pt x="298247" y="1320800"/>
                  </a:lnTo>
                  <a:lnTo>
                    <a:pt x="259457" y="1295400"/>
                  </a:lnTo>
                  <a:lnTo>
                    <a:pt x="217258" y="1257300"/>
                  </a:lnTo>
                  <a:lnTo>
                    <a:pt x="171777" y="1231900"/>
                  </a:lnTo>
                  <a:lnTo>
                    <a:pt x="123813" y="1219200"/>
                  </a:lnTo>
                  <a:close/>
                </a:path>
                <a:path w="2321559" h="5486400">
                  <a:moveTo>
                    <a:pt x="592157" y="203200"/>
                  </a:moveTo>
                  <a:lnTo>
                    <a:pt x="565704" y="203200"/>
                  </a:lnTo>
                  <a:lnTo>
                    <a:pt x="534666" y="215900"/>
                  </a:lnTo>
                  <a:lnTo>
                    <a:pt x="510404" y="241300"/>
                  </a:lnTo>
                  <a:lnTo>
                    <a:pt x="493726" y="279400"/>
                  </a:lnTo>
                  <a:lnTo>
                    <a:pt x="485440" y="317500"/>
                  </a:lnTo>
                  <a:lnTo>
                    <a:pt x="484892" y="342900"/>
                  </a:lnTo>
                  <a:lnTo>
                    <a:pt x="489673" y="381000"/>
                  </a:lnTo>
                  <a:lnTo>
                    <a:pt x="497935" y="419100"/>
                  </a:lnTo>
                  <a:lnTo>
                    <a:pt x="522364" y="495300"/>
                  </a:lnTo>
                  <a:lnTo>
                    <a:pt x="536189" y="546100"/>
                  </a:lnTo>
                  <a:lnTo>
                    <a:pt x="549364" y="596900"/>
                  </a:lnTo>
                  <a:lnTo>
                    <a:pt x="561947" y="647700"/>
                  </a:lnTo>
                  <a:lnTo>
                    <a:pt x="573995" y="698500"/>
                  </a:lnTo>
                  <a:lnTo>
                    <a:pt x="585566" y="749300"/>
                  </a:lnTo>
                  <a:lnTo>
                    <a:pt x="596719" y="800100"/>
                  </a:lnTo>
                  <a:lnTo>
                    <a:pt x="607511" y="850900"/>
                  </a:lnTo>
                  <a:lnTo>
                    <a:pt x="618000" y="901700"/>
                  </a:lnTo>
                  <a:lnTo>
                    <a:pt x="628245" y="952500"/>
                  </a:lnTo>
                  <a:lnTo>
                    <a:pt x="638302" y="1003300"/>
                  </a:lnTo>
                  <a:lnTo>
                    <a:pt x="648230" y="1054100"/>
                  </a:lnTo>
                  <a:lnTo>
                    <a:pt x="667931" y="1155700"/>
                  </a:lnTo>
                  <a:lnTo>
                    <a:pt x="677820" y="1206500"/>
                  </a:lnTo>
                  <a:lnTo>
                    <a:pt x="687811" y="1257300"/>
                  </a:lnTo>
                  <a:lnTo>
                    <a:pt x="697963" y="1308100"/>
                  </a:lnTo>
                  <a:lnTo>
                    <a:pt x="708334" y="1358900"/>
                  </a:lnTo>
                  <a:lnTo>
                    <a:pt x="718981" y="1409700"/>
                  </a:lnTo>
                  <a:lnTo>
                    <a:pt x="725054" y="1460500"/>
                  </a:lnTo>
                  <a:lnTo>
                    <a:pt x="723563" y="1498600"/>
                  </a:lnTo>
                  <a:lnTo>
                    <a:pt x="714730" y="1549400"/>
                  </a:lnTo>
                  <a:lnTo>
                    <a:pt x="698773" y="1600200"/>
                  </a:lnTo>
                  <a:lnTo>
                    <a:pt x="675915" y="1638300"/>
                  </a:lnTo>
                  <a:lnTo>
                    <a:pt x="662933" y="1651000"/>
                  </a:lnTo>
                  <a:lnTo>
                    <a:pt x="647565" y="1676400"/>
                  </a:lnTo>
                  <a:lnTo>
                    <a:pt x="629831" y="1676400"/>
                  </a:lnTo>
                  <a:lnTo>
                    <a:pt x="609748" y="1689100"/>
                  </a:lnTo>
                  <a:lnTo>
                    <a:pt x="1883647" y="1689100"/>
                  </a:lnTo>
                  <a:lnTo>
                    <a:pt x="1893617" y="1638300"/>
                  </a:lnTo>
                  <a:lnTo>
                    <a:pt x="1906201" y="1600200"/>
                  </a:lnTo>
                  <a:lnTo>
                    <a:pt x="1921167" y="1549400"/>
                  </a:lnTo>
                  <a:lnTo>
                    <a:pt x="1938281" y="1511300"/>
                  </a:lnTo>
                  <a:lnTo>
                    <a:pt x="1957312" y="1473200"/>
                  </a:lnTo>
                  <a:lnTo>
                    <a:pt x="1978027" y="1422400"/>
                  </a:lnTo>
                  <a:lnTo>
                    <a:pt x="2000194" y="1384300"/>
                  </a:lnTo>
                  <a:lnTo>
                    <a:pt x="2023579" y="1346200"/>
                  </a:lnTo>
                  <a:lnTo>
                    <a:pt x="2031703" y="1333500"/>
                  </a:lnTo>
                  <a:lnTo>
                    <a:pt x="1700354" y="1333500"/>
                  </a:lnTo>
                  <a:lnTo>
                    <a:pt x="1667950" y="1320800"/>
                  </a:lnTo>
                  <a:lnTo>
                    <a:pt x="1641600" y="1295400"/>
                  </a:lnTo>
                  <a:lnTo>
                    <a:pt x="1630010" y="1270000"/>
                  </a:lnTo>
                  <a:lnTo>
                    <a:pt x="1629043" y="1219200"/>
                  </a:lnTo>
                  <a:lnTo>
                    <a:pt x="1634562" y="1181100"/>
                  </a:lnTo>
                  <a:lnTo>
                    <a:pt x="1639158" y="1155700"/>
                  </a:lnTo>
                  <a:lnTo>
                    <a:pt x="1329419" y="1155700"/>
                  </a:lnTo>
                  <a:lnTo>
                    <a:pt x="1329166" y="1117600"/>
                  </a:lnTo>
                  <a:lnTo>
                    <a:pt x="1027657" y="1117600"/>
                  </a:lnTo>
                  <a:lnTo>
                    <a:pt x="1008952" y="1104900"/>
                  </a:lnTo>
                  <a:lnTo>
                    <a:pt x="977667" y="1079500"/>
                  </a:lnTo>
                  <a:lnTo>
                    <a:pt x="949178" y="1041400"/>
                  </a:lnTo>
                  <a:lnTo>
                    <a:pt x="924188" y="1003300"/>
                  </a:lnTo>
                  <a:lnTo>
                    <a:pt x="902299" y="952500"/>
                  </a:lnTo>
                  <a:lnTo>
                    <a:pt x="883114" y="914400"/>
                  </a:lnTo>
                  <a:lnTo>
                    <a:pt x="866234" y="863600"/>
                  </a:lnTo>
                  <a:lnTo>
                    <a:pt x="851262" y="812800"/>
                  </a:lnTo>
                  <a:lnTo>
                    <a:pt x="837800" y="774700"/>
                  </a:lnTo>
                  <a:lnTo>
                    <a:pt x="825451" y="723900"/>
                  </a:lnTo>
                  <a:lnTo>
                    <a:pt x="813817" y="673100"/>
                  </a:lnTo>
                  <a:lnTo>
                    <a:pt x="802500" y="622300"/>
                  </a:lnTo>
                  <a:lnTo>
                    <a:pt x="791103" y="571500"/>
                  </a:lnTo>
                  <a:lnTo>
                    <a:pt x="779228" y="520700"/>
                  </a:lnTo>
                  <a:lnTo>
                    <a:pt x="766477" y="469900"/>
                  </a:lnTo>
                  <a:lnTo>
                    <a:pt x="752453" y="431800"/>
                  </a:lnTo>
                  <a:lnTo>
                    <a:pt x="736757" y="381000"/>
                  </a:lnTo>
                  <a:lnTo>
                    <a:pt x="718993" y="330200"/>
                  </a:lnTo>
                  <a:lnTo>
                    <a:pt x="708186" y="304800"/>
                  </a:lnTo>
                  <a:lnTo>
                    <a:pt x="695781" y="279400"/>
                  </a:lnTo>
                  <a:lnTo>
                    <a:pt x="681114" y="266700"/>
                  </a:lnTo>
                  <a:lnTo>
                    <a:pt x="663520" y="241300"/>
                  </a:lnTo>
                  <a:lnTo>
                    <a:pt x="642325" y="228600"/>
                  </a:lnTo>
                  <a:lnTo>
                    <a:pt x="618117" y="215900"/>
                  </a:lnTo>
                  <a:lnTo>
                    <a:pt x="592157" y="203200"/>
                  </a:lnTo>
                  <a:close/>
                </a:path>
                <a:path w="2321559" h="5486400">
                  <a:moveTo>
                    <a:pt x="2240431" y="736600"/>
                  </a:moveTo>
                  <a:lnTo>
                    <a:pt x="2188244" y="762000"/>
                  </a:lnTo>
                  <a:lnTo>
                    <a:pt x="2149732" y="800100"/>
                  </a:lnTo>
                  <a:lnTo>
                    <a:pt x="2119460" y="850900"/>
                  </a:lnTo>
                  <a:lnTo>
                    <a:pt x="2093428" y="889000"/>
                  </a:lnTo>
                  <a:lnTo>
                    <a:pt x="2066574" y="927100"/>
                  </a:lnTo>
                  <a:lnTo>
                    <a:pt x="2038909" y="965200"/>
                  </a:lnTo>
                  <a:lnTo>
                    <a:pt x="2010445" y="1016000"/>
                  </a:lnTo>
                  <a:lnTo>
                    <a:pt x="1981194" y="1054100"/>
                  </a:lnTo>
                  <a:lnTo>
                    <a:pt x="1951166" y="1092200"/>
                  </a:lnTo>
                  <a:lnTo>
                    <a:pt x="1920374" y="1130300"/>
                  </a:lnTo>
                  <a:lnTo>
                    <a:pt x="1888829" y="1168400"/>
                  </a:lnTo>
                  <a:lnTo>
                    <a:pt x="1856543" y="1206500"/>
                  </a:lnTo>
                  <a:lnTo>
                    <a:pt x="1823528" y="1244600"/>
                  </a:lnTo>
                  <a:lnTo>
                    <a:pt x="1789794" y="1270000"/>
                  </a:lnTo>
                  <a:lnTo>
                    <a:pt x="1763019" y="1295400"/>
                  </a:lnTo>
                  <a:lnTo>
                    <a:pt x="1732625" y="1320800"/>
                  </a:lnTo>
                  <a:lnTo>
                    <a:pt x="1700354" y="1333500"/>
                  </a:lnTo>
                  <a:lnTo>
                    <a:pt x="2031703" y="1333500"/>
                  </a:lnTo>
                  <a:lnTo>
                    <a:pt x="2047951" y="1308100"/>
                  </a:lnTo>
                  <a:lnTo>
                    <a:pt x="2073077" y="1270000"/>
                  </a:lnTo>
                  <a:lnTo>
                    <a:pt x="2098724" y="1231900"/>
                  </a:lnTo>
                  <a:lnTo>
                    <a:pt x="2176469" y="1117600"/>
                  </a:lnTo>
                  <a:lnTo>
                    <a:pt x="2201876" y="1079500"/>
                  </a:lnTo>
                  <a:lnTo>
                    <a:pt x="2226643" y="1028700"/>
                  </a:lnTo>
                  <a:lnTo>
                    <a:pt x="2250536" y="990600"/>
                  </a:lnTo>
                  <a:lnTo>
                    <a:pt x="2273322" y="952500"/>
                  </a:lnTo>
                  <a:lnTo>
                    <a:pt x="2294770" y="914400"/>
                  </a:lnTo>
                  <a:lnTo>
                    <a:pt x="2314647" y="863600"/>
                  </a:lnTo>
                  <a:lnTo>
                    <a:pt x="2321526" y="838200"/>
                  </a:lnTo>
                  <a:lnTo>
                    <a:pt x="2319630" y="812800"/>
                  </a:lnTo>
                  <a:lnTo>
                    <a:pt x="2309359" y="774700"/>
                  </a:lnTo>
                  <a:lnTo>
                    <a:pt x="2291114" y="762000"/>
                  </a:lnTo>
                  <a:lnTo>
                    <a:pt x="2267396" y="749300"/>
                  </a:lnTo>
                  <a:lnTo>
                    <a:pt x="2240431" y="736600"/>
                  </a:lnTo>
                  <a:close/>
                </a:path>
                <a:path w="2321559" h="5486400">
                  <a:moveTo>
                    <a:pt x="1621344" y="177800"/>
                  </a:moveTo>
                  <a:lnTo>
                    <a:pt x="1570377" y="177800"/>
                  </a:lnTo>
                  <a:lnTo>
                    <a:pt x="1546878" y="190500"/>
                  </a:lnTo>
                  <a:lnTo>
                    <a:pt x="1511816" y="228600"/>
                  </a:lnTo>
                  <a:lnTo>
                    <a:pt x="1494790" y="279400"/>
                  </a:lnTo>
                  <a:lnTo>
                    <a:pt x="1487356" y="330200"/>
                  </a:lnTo>
                  <a:lnTo>
                    <a:pt x="1415245" y="1003300"/>
                  </a:lnTo>
                  <a:lnTo>
                    <a:pt x="1407552" y="1054100"/>
                  </a:lnTo>
                  <a:lnTo>
                    <a:pt x="1392435" y="1104900"/>
                  </a:lnTo>
                  <a:lnTo>
                    <a:pt x="1367266" y="1143000"/>
                  </a:lnTo>
                  <a:lnTo>
                    <a:pt x="1329419" y="1155700"/>
                  </a:lnTo>
                  <a:lnTo>
                    <a:pt x="1639158" y="1155700"/>
                  </a:lnTo>
                  <a:lnTo>
                    <a:pt x="1643755" y="1130300"/>
                  </a:lnTo>
                  <a:lnTo>
                    <a:pt x="1652244" y="1092200"/>
                  </a:lnTo>
                  <a:lnTo>
                    <a:pt x="1660028" y="1041400"/>
                  </a:lnTo>
                  <a:lnTo>
                    <a:pt x="1667107" y="990600"/>
                  </a:lnTo>
                  <a:lnTo>
                    <a:pt x="1673478" y="939800"/>
                  </a:lnTo>
                  <a:lnTo>
                    <a:pt x="1679143" y="889000"/>
                  </a:lnTo>
                  <a:lnTo>
                    <a:pt x="1684100" y="838200"/>
                  </a:lnTo>
                  <a:lnTo>
                    <a:pt x="1688347" y="787400"/>
                  </a:lnTo>
                  <a:lnTo>
                    <a:pt x="1691886" y="736600"/>
                  </a:lnTo>
                  <a:lnTo>
                    <a:pt x="1694713" y="685800"/>
                  </a:lnTo>
                  <a:lnTo>
                    <a:pt x="1696830" y="635000"/>
                  </a:lnTo>
                  <a:lnTo>
                    <a:pt x="1698235" y="584200"/>
                  </a:lnTo>
                  <a:lnTo>
                    <a:pt x="1698928" y="533400"/>
                  </a:lnTo>
                  <a:lnTo>
                    <a:pt x="1698907" y="482600"/>
                  </a:lnTo>
                  <a:lnTo>
                    <a:pt x="1698172" y="431800"/>
                  </a:lnTo>
                  <a:lnTo>
                    <a:pt x="1696722" y="381000"/>
                  </a:lnTo>
                  <a:lnTo>
                    <a:pt x="1694557" y="330200"/>
                  </a:lnTo>
                  <a:lnTo>
                    <a:pt x="1689951" y="279400"/>
                  </a:lnTo>
                  <a:lnTo>
                    <a:pt x="1675621" y="228600"/>
                  </a:lnTo>
                  <a:lnTo>
                    <a:pt x="1661917" y="215900"/>
                  </a:lnTo>
                  <a:lnTo>
                    <a:pt x="1643510" y="190500"/>
                  </a:lnTo>
                  <a:lnTo>
                    <a:pt x="1621344" y="177800"/>
                  </a:lnTo>
                  <a:close/>
                </a:path>
                <a:path w="2321559" h="5486400">
                  <a:moveTo>
                    <a:pt x="1242208" y="0"/>
                  </a:moveTo>
                  <a:lnTo>
                    <a:pt x="1199745" y="0"/>
                  </a:lnTo>
                  <a:lnTo>
                    <a:pt x="1158424" y="12700"/>
                  </a:lnTo>
                  <a:lnTo>
                    <a:pt x="1122445" y="38100"/>
                  </a:lnTo>
                  <a:lnTo>
                    <a:pt x="1096006" y="76200"/>
                  </a:lnTo>
                  <a:lnTo>
                    <a:pt x="1080433" y="114300"/>
                  </a:lnTo>
                  <a:lnTo>
                    <a:pt x="1072572" y="165100"/>
                  </a:lnTo>
                  <a:lnTo>
                    <a:pt x="1069929" y="203200"/>
                  </a:lnTo>
                  <a:lnTo>
                    <a:pt x="1070009" y="254000"/>
                  </a:lnTo>
                  <a:lnTo>
                    <a:pt x="1080778" y="1041400"/>
                  </a:lnTo>
                  <a:lnTo>
                    <a:pt x="1079819" y="1066800"/>
                  </a:lnTo>
                  <a:lnTo>
                    <a:pt x="1075124" y="1092200"/>
                  </a:lnTo>
                  <a:lnTo>
                    <a:pt x="1064908" y="1104900"/>
                  </a:lnTo>
                  <a:lnTo>
                    <a:pt x="1047390" y="1117600"/>
                  </a:lnTo>
                  <a:lnTo>
                    <a:pt x="1329166" y="1117600"/>
                  </a:lnTo>
                  <a:lnTo>
                    <a:pt x="1323018" y="190500"/>
                  </a:lnTo>
                  <a:lnTo>
                    <a:pt x="1321013" y="152400"/>
                  </a:lnTo>
                  <a:lnTo>
                    <a:pt x="1314128" y="101600"/>
                  </a:lnTo>
                  <a:lnTo>
                    <a:pt x="1300164" y="63500"/>
                  </a:lnTo>
                  <a:lnTo>
                    <a:pt x="1276924" y="25400"/>
                  </a:lnTo>
                  <a:lnTo>
                    <a:pt x="1242208" y="0"/>
                  </a:lnTo>
                  <a:close/>
                </a:path>
              </a:pathLst>
            </a:custGeom>
            <a:solidFill>
              <a:srgbClr val="C08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25409" y="5340499"/>
              <a:ext cx="20955" cy="1905"/>
            </a:xfrm>
            <a:custGeom>
              <a:avLst/>
              <a:gdLst/>
              <a:ahLst/>
              <a:cxnLst/>
              <a:rect l="l" t="t" r="r" b="b"/>
              <a:pathLst>
                <a:path w="20954" h="1904">
                  <a:moveTo>
                    <a:pt x="20853" y="0"/>
                  </a:moveTo>
                  <a:lnTo>
                    <a:pt x="13931" y="12"/>
                  </a:lnTo>
                  <a:lnTo>
                    <a:pt x="6985" y="469"/>
                  </a:lnTo>
                  <a:lnTo>
                    <a:pt x="0" y="1435"/>
                  </a:lnTo>
                  <a:lnTo>
                    <a:pt x="241" y="1612"/>
                  </a:lnTo>
                  <a:lnTo>
                    <a:pt x="8013" y="546"/>
                  </a:lnTo>
                  <a:lnTo>
                    <a:pt x="14452" y="88"/>
                  </a:lnTo>
                  <a:lnTo>
                    <a:pt x="20866" y="12"/>
                  </a:lnTo>
                  <a:close/>
                </a:path>
              </a:pathLst>
            </a:custGeom>
            <a:solidFill>
              <a:srgbClr val="E4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726951" y="5340511"/>
              <a:ext cx="107950" cy="88900"/>
            </a:xfrm>
            <a:custGeom>
              <a:avLst/>
              <a:gdLst/>
              <a:ahLst/>
              <a:cxnLst/>
              <a:rect l="l" t="t" r="r" b="b"/>
              <a:pathLst>
                <a:path w="107950" h="88900">
                  <a:moveTo>
                    <a:pt x="19329" y="0"/>
                  </a:moveTo>
                  <a:lnTo>
                    <a:pt x="12915" y="76"/>
                  </a:lnTo>
                  <a:lnTo>
                    <a:pt x="6477" y="533"/>
                  </a:lnTo>
                  <a:lnTo>
                    <a:pt x="0" y="1422"/>
                  </a:lnTo>
                  <a:lnTo>
                    <a:pt x="647" y="3060"/>
                  </a:lnTo>
                  <a:lnTo>
                    <a:pt x="14830" y="13901"/>
                  </a:lnTo>
                  <a:lnTo>
                    <a:pt x="39243" y="33154"/>
                  </a:lnTo>
                  <a:lnTo>
                    <a:pt x="70427" y="58773"/>
                  </a:lnTo>
                  <a:lnTo>
                    <a:pt x="104927" y="88709"/>
                  </a:lnTo>
                  <a:lnTo>
                    <a:pt x="107873" y="87871"/>
                  </a:lnTo>
                  <a:lnTo>
                    <a:pt x="106400" y="53251"/>
                  </a:lnTo>
                  <a:lnTo>
                    <a:pt x="62979" y="26392"/>
                  </a:lnTo>
                  <a:lnTo>
                    <a:pt x="19329" y="0"/>
                  </a:lnTo>
                  <a:close/>
                </a:path>
              </a:pathLst>
            </a:custGeom>
            <a:solidFill>
              <a:srgbClr val="AE82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264313" y="4295316"/>
              <a:ext cx="82890" cy="2019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260038" y="6675605"/>
              <a:ext cx="66052" cy="1125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154660" y="7119251"/>
              <a:ext cx="208915" cy="2493010"/>
            </a:xfrm>
            <a:custGeom>
              <a:avLst/>
              <a:gdLst/>
              <a:ahLst/>
              <a:cxnLst/>
              <a:rect l="l" t="t" r="r" b="b"/>
              <a:pathLst>
                <a:path w="208915" h="2493009">
                  <a:moveTo>
                    <a:pt x="167002" y="0"/>
                  </a:moveTo>
                  <a:lnTo>
                    <a:pt x="42377" y="0"/>
                  </a:lnTo>
                  <a:lnTo>
                    <a:pt x="41897" y="39541"/>
                  </a:lnTo>
                  <a:lnTo>
                    <a:pt x="41224" y="89064"/>
                  </a:lnTo>
                  <a:lnTo>
                    <a:pt x="39875" y="180709"/>
                  </a:lnTo>
                  <a:lnTo>
                    <a:pt x="37504" y="332054"/>
                  </a:lnTo>
                  <a:lnTo>
                    <a:pt x="33754" y="561114"/>
                  </a:lnTo>
                  <a:lnTo>
                    <a:pt x="26360" y="996945"/>
                  </a:lnTo>
                  <a:lnTo>
                    <a:pt x="11310" y="1857615"/>
                  </a:lnTo>
                  <a:lnTo>
                    <a:pt x="0" y="2492756"/>
                  </a:lnTo>
                  <a:lnTo>
                    <a:pt x="208869" y="2492756"/>
                  </a:lnTo>
                  <a:lnTo>
                    <a:pt x="167002" y="0"/>
                  </a:lnTo>
                  <a:close/>
                </a:path>
              </a:pathLst>
            </a:custGeom>
            <a:solidFill>
              <a:srgbClr val="A97D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652359" y="5342119"/>
              <a:ext cx="180975" cy="328295"/>
            </a:xfrm>
            <a:custGeom>
              <a:avLst/>
              <a:gdLst/>
              <a:ahLst/>
              <a:cxnLst/>
              <a:rect l="l" t="t" r="r" b="b"/>
              <a:pathLst>
                <a:path w="180975" h="328295">
                  <a:moveTo>
                    <a:pt x="180644" y="280581"/>
                  </a:moveTo>
                  <a:lnTo>
                    <a:pt x="151105" y="287685"/>
                  </a:lnTo>
                  <a:lnTo>
                    <a:pt x="143687" y="289344"/>
                  </a:lnTo>
                  <a:lnTo>
                    <a:pt x="149938" y="298912"/>
                  </a:lnTo>
                  <a:lnTo>
                    <a:pt x="156102" y="308529"/>
                  </a:lnTo>
                  <a:lnTo>
                    <a:pt x="162179" y="318195"/>
                  </a:lnTo>
                  <a:lnTo>
                    <a:pt x="168173" y="327914"/>
                  </a:lnTo>
                  <a:lnTo>
                    <a:pt x="171884" y="316269"/>
                  </a:lnTo>
                  <a:lnTo>
                    <a:pt x="175204" y="304490"/>
                  </a:lnTo>
                  <a:lnTo>
                    <a:pt x="178126" y="292589"/>
                  </a:lnTo>
                  <a:lnTo>
                    <a:pt x="180644" y="280581"/>
                  </a:lnTo>
                  <a:close/>
                </a:path>
                <a:path w="180975" h="328295">
                  <a:moveTo>
                    <a:pt x="73291" y="0"/>
                  </a:moveTo>
                  <a:lnTo>
                    <a:pt x="32296" y="14441"/>
                  </a:lnTo>
                  <a:lnTo>
                    <a:pt x="4559" y="45732"/>
                  </a:lnTo>
                  <a:lnTo>
                    <a:pt x="0" y="61302"/>
                  </a:lnTo>
                  <a:lnTo>
                    <a:pt x="0" y="69126"/>
                  </a:lnTo>
                  <a:lnTo>
                    <a:pt x="2494" y="87669"/>
                  </a:lnTo>
                  <a:lnTo>
                    <a:pt x="9204" y="105962"/>
                  </a:lnTo>
                  <a:lnTo>
                    <a:pt x="19052" y="123779"/>
                  </a:lnTo>
                  <a:lnTo>
                    <a:pt x="30962" y="140893"/>
                  </a:lnTo>
                  <a:lnTo>
                    <a:pt x="36703" y="136817"/>
                  </a:lnTo>
                  <a:lnTo>
                    <a:pt x="42837" y="133426"/>
                  </a:lnTo>
                  <a:lnTo>
                    <a:pt x="84956" y="117263"/>
                  </a:lnTo>
                  <a:lnTo>
                    <a:pt x="120878" y="104889"/>
                  </a:lnTo>
                  <a:lnTo>
                    <a:pt x="103422" y="67488"/>
                  </a:lnTo>
                  <a:lnTo>
                    <a:pt x="89727" y="36442"/>
                  </a:lnTo>
                  <a:lnTo>
                    <a:pt x="80196" y="13760"/>
                  </a:lnTo>
                  <a:lnTo>
                    <a:pt x="75234" y="1447"/>
                  </a:lnTo>
                  <a:lnTo>
                    <a:pt x="73291" y="0"/>
                  </a:lnTo>
                  <a:close/>
                </a:path>
              </a:pathLst>
            </a:custGeom>
            <a:solidFill>
              <a:srgbClr val="C8A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25659" y="5341928"/>
              <a:ext cx="2540" cy="1905"/>
            </a:xfrm>
            <a:custGeom>
              <a:avLst/>
              <a:gdLst/>
              <a:ahLst/>
              <a:cxnLst/>
              <a:rect l="l" t="t" r="r" b="b"/>
              <a:pathLst>
                <a:path w="2540" h="1904">
                  <a:moveTo>
                    <a:pt x="1295" y="0"/>
                  </a:moveTo>
                  <a:lnTo>
                    <a:pt x="0" y="190"/>
                  </a:lnTo>
                  <a:lnTo>
                    <a:pt x="1943" y="1638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BB9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382612" y="7129379"/>
              <a:ext cx="250190" cy="2482850"/>
            </a:xfrm>
            <a:custGeom>
              <a:avLst/>
              <a:gdLst/>
              <a:ahLst/>
              <a:cxnLst/>
              <a:rect l="l" t="t" r="r" b="b"/>
              <a:pathLst>
                <a:path w="250190" h="2482850">
                  <a:moveTo>
                    <a:pt x="125820" y="56997"/>
                  </a:moveTo>
                  <a:lnTo>
                    <a:pt x="0" y="2482627"/>
                  </a:lnTo>
                  <a:lnTo>
                    <a:pt x="240099" y="2482627"/>
                  </a:lnTo>
                  <a:lnTo>
                    <a:pt x="249459" y="58000"/>
                  </a:lnTo>
                  <a:lnTo>
                    <a:pt x="135231" y="58000"/>
                  </a:lnTo>
                  <a:lnTo>
                    <a:pt x="130493" y="57670"/>
                  </a:lnTo>
                  <a:lnTo>
                    <a:pt x="125820" y="56997"/>
                  </a:lnTo>
                  <a:close/>
                </a:path>
                <a:path w="250190" h="2482850">
                  <a:moveTo>
                    <a:pt x="249683" y="0"/>
                  </a:moveTo>
                  <a:lnTo>
                    <a:pt x="221451" y="28041"/>
                  </a:lnTo>
                  <a:lnTo>
                    <a:pt x="181579" y="50398"/>
                  </a:lnTo>
                  <a:lnTo>
                    <a:pt x="140171" y="58000"/>
                  </a:lnTo>
                  <a:lnTo>
                    <a:pt x="249459" y="58000"/>
                  </a:lnTo>
                  <a:lnTo>
                    <a:pt x="249683" y="0"/>
                  </a:lnTo>
                  <a:close/>
                </a:path>
              </a:pathLst>
            </a:custGeom>
            <a:solidFill>
              <a:srgbClr val="C8A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640279" y="7057925"/>
              <a:ext cx="557530" cy="61594"/>
            </a:xfrm>
            <a:custGeom>
              <a:avLst/>
              <a:gdLst/>
              <a:ahLst/>
              <a:cxnLst/>
              <a:rect l="l" t="t" r="r" b="b"/>
              <a:pathLst>
                <a:path w="557529" h="61595">
                  <a:moveTo>
                    <a:pt x="159473" y="0"/>
                  </a:moveTo>
                  <a:lnTo>
                    <a:pt x="37744" y="0"/>
                  </a:lnTo>
                  <a:lnTo>
                    <a:pt x="29017" y="15820"/>
                  </a:lnTo>
                  <a:lnTo>
                    <a:pt x="19929" y="31440"/>
                  </a:lnTo>
                  <a:lnTo>
                    <a:pt x="10312" y="46671"/>
                  </a:lnTo>
                  <a:lnTo>
                    <a:pt x="0" y="61328"/>
                  </a:lnTo>
                  <a:lnTo>
                    <a:pt x="159880" y="61328"/>
                  </a:lnTo>
                  <a:lnTo>
                    <a:pt x="159473" y="0"/>
                  </a:lnTo>
                  <a:close/>
                </a:path>
                <a:path w="557529" h="61595">
                  <a:moveTo>
                    <a:pt x="557364" y="0"/>
                  </a:moveTo>
                  <a:lnTo>
                    <a:pt x="412788" y="0"/>
                  </a:lnTo>
                  <a:lnTo>
                    <a:pt x="412949" y="11950"/>
                  </a:lnTo>
                  <a:lnTo>
                    <a:pt x="413054" y="53035"/>
                  </a:lnTo>
                  <a:lnTo>
                    <a:pt x="412813" y="61328"/>
                  </a:lnTo>
                  <a:lnTo>
                    <a:pt x="556755" y="61328"/>
                  </a:lnTo>
                  <a:lnTo>
                    <a:pt x="557012" y="35363"/>
                  </a:lnTo>
                  <a:lnTo>
                    <a:pt x="557098" y="11950"/>
                  </a:lnTo>
                  <a:lnTo>
                    <a:pt x="557187" y="5968"/>
                  </a:lnTo>
                  <a:lnTo>
                    <a:pt x="557364" y="0"/>
                  </a:lnTo>
                  <a:close/>
                </a:path>
              </a:pathLst>
            </a:custGeom>
            <a:solidFill>
              <a:srgbClr val="9470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197031" y="7057925"/>
              <a:ext cx="125095" cy="61594"/>
            </a:xfrm>
            <a:custGeom>
              <a:avLst/>
              <a:gdLst/>
              <a:ahLst/>
              <a:cxnLst/>
              <a:rect l="l" t="t" r="r" b="b"/>
              <a:pathLst>
                <a:path w="125095" h="61595">
                  <a:moveTo>
                    <a:pt x="123596" y="0"/>
                  </a:moveTo>
                  <a:lnTo>
                    <a:pt x="609" y="0"/>
                  </a:lnTo>
                  <a:lnTo>
                    <a:pt x="0" y="61328"/>
                  </a:lnTo>
                  <a:lnTo>
                    <a:pt x="124625" y="61328"/>
                  </a:lnTo>
                  <a:lnTo>
                    <a:pt x="123596" y="0"/>
                  </a:lnTo>
                  <a:close/>
                </a:path>
              </a:pathLst>
            </a:custGeom>
            <a:solidFill>
              <a:srgbClr val="8563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24368" y="6788113"/>
              <a:ext cx="982344" cy="269875"/>
            </a:xfrm>
            <a:custGeom>
              <a:avLst/>
              <a:gdLst/>
              <a:ahLst/>
              <a:cxnLst/>
              <a:rect l="l" t="t" r="r" b="b"/>
              <a:pathLst>
                <a:path w="982345" h="269875">
                  <a:moveTo>
                    <a:pt x="901877" y="0"/>
                  </a:moveTo>
                  <a:lnTo>
                    <a:pt x="79959" y="0"/>
                  </a:lnTo>
                  <a:lnTo>
                    <a:pt x="48836" y="6285"/>
                  </a:lnTo>
                  <a:lnTo>
                    <a:pt x="23420" y="23426"/>
                  </a:lnTo>
                  <a:lnTo>
                    <a:pt x="6283" y="48847"/>
                  </a:lnTo>
                  <a:lnTo>
                    <a:pt x="0" y="79971"/>
                  </a:lnTo>
                  <a:lnTo>
                    <a:pt x="0" y="189852"/>
                  </a:lnTo>
                  <a:lnTo>
                    <a:pt x="6283" y="220980"/>
                  </a:lnTo>
                  <a:lnTo>
                    <a:pt x="23420" y="246395"/>
                  </a:lnTo>
                  <a:lnTo>
                    <a:pt x="48836" y="263529"/>
                  </a:lnTo>
                  <a:lnTo>
                    <a:pt x="79959" y="269811"/>
                  </a:lnTo>
                  <a:lnTo>
                    <a:pt x="901877" y="269811"/>
                  </a:lnTo>
                  <a:lnTo>
                    <a:pt x="933000" y="263529"/>
                  </a:lnTo>
                  <a:lnTo>
                    <a:pt x="958416" y="246395"/>
                  </a:lnTo>
                  <a:lnTo>
                    <a:pt x="975553" y="220980"/>
                  </a:lnTo>
                  <a:lnTo>
                    <a:pt x="981837" y="189852"/>
                  </a:lnTo>
                  <a:lnTo>
                    <a:pt x="981837" y="79971"/>
                  </a:lnTo>
                  <a:lnTo>
                    <a:pt x="975553" y="48847"/>
                  </a:lnTo>
                  <a:lnTo>
                    <a:pt x="958416" y="23426"/>
                  </a:lnTo>
                  <a:lnTo>
                    <a:pt x="933000" y="6285"/>
                  </a:lnTo>
                  <a:lnTo>
                    <a:pt x="901877" y="0"/>
                  </a:lnTo>
                  <a:close/>
                </a:path>
              </a:pathLst>
            </a:custGeom>
            <a:solidFill>
              <a:srgbClr val="006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712666" y="6838289"/>
              <a:ext cx="421005" cy="169545"/>
            </a:xfrm>
            <a:custGeom>
              <a:avLst/>
              <a:gdLst/>
              <a:ahLst/>
              <a:cxnLst/>
              <a:rect l="l" t="t" r="r" b="b"/>
              <a:pathLst>
                <a:path w="421004" h="169545">
                  <a:moveTo>
                    <a:pt x="420916" y="0"/>
                  </a:moveTo>
                  <a:lnTo>
                    <a:pt x="0" y="0"/>
                  </a:lnTo>
                  <a:lnTo>
                    <a:pt x="0" y="169481"/>
                  </a:lnTo>
                  <a:lnTo>
                    <a:pt x="420916" y="169481"/>
                  </a:lnTo>
                  <a:lnTo>
                    <a:pt x="420916" y="155130"/>
                  </a:lnTo>
                  <a:lnTo>
                    <a:pt x="325983" y="155130"/>
                  </a:lnTo>
                  <a:lnTo>
                    <a:pt x="315069" y="154552"/>
                  </a:lnTo>
                  <a:lnTo>
                    <a:pt x="303953" y="153000"/>
                  </a:lnTo>
                  <a:lnTo>
                    <a:pt x="302912" y="152781"/>
                  </a:lnTo>
                  <a:lnTo>
                    <a:pt x="11874" y="152781"/>
                  </a:lnTo>
                  <a:lnTo>
                    <a:pt x="41160" y="16344"/>
                  </a:lnTo>
                  <a:lnTo>
                    <a:pt x="340520" y="16344"/>
                  </a:lnTo>
                  <a:lnTo>
                    <a:pt x="340882" y="16206"/>
                  </a:lnTo>
                  <a:lnTo>
                    <a:pt x="363118" y="14008"/>
                  </a:lnTo>
                  <a:lnTo>
                    <a:pt x="420916" y="14008"/>
                  </a:lnTo>
                  <a:lnTo>
                    <a:pt x="420916" y="0"/>
                  </a:lnTo>
                  <a:close/>
                </a:path>
                <a:path w="421004" h="169545">
                  <a:moveTo>
                    <a:pt x="366064" y="40995"/>
                  </a:moveTo>
                  <a:lnTo>
                    <a:pt x="355807" y="41503"/>
                  </a:lnTo>
                  <a:lnTo>
                    <a:pt x="347452" y="43432"/>
                  </a:lnTo>
                  <a:lnTo>
                    <a:pt x="341808" y="47419"/>
                  </a:lnTo>
                  <a:lnTo>
                    <a:pt x="339737" y="54089"/>
                  </a:lnTo>
                  <a:lnTo>
                    <a:pt x="348056" y="64782"/>
                  </a:lnTo>
                  <a:lnTo>
                    <a:pt x="366356" y="72570"/>
                  </a:lnTo>
                  <a:lnTo>
                    <a:pt x="384657" y="84507"/>
                  </a:lnTo>
                  <a:lnTo>
                    <a:pt x="392976" y="107645"/>
                  </a:lnTo>
                  <a:lnTo>
                    <a:pt x="386982" y="130972"/>
                  </a:lnTo>
                  <a:lnTo>
                    <a:pt x="371409" y="145527"/>
                  </a:lnTo>
                  <a:lnTo>
                    <a:pt x="349872" y="153013"/>
                  </a:lnTo>
                  <a:lnTo>
                    <a:pt x="325983" y="155130"/>
                  </a:lnTo>
                  <a:lnTo>
                    <a:pt x="420916" y="155130"/>
                  </a:lnTo>
                  <a:lnTo>
                    <a:pt x="420916" y="47218"/>
                  </a:lnTo>
                  <a:lnTo>
                    <a:pt x="396303" y="47218"/>
                  </a:lnTo>
                  <a:lnTo>
                    <a:pt x="390498" y="44853"/>
                  </a:lnTo>
                  <a:lnTo>
                    <a:pt x="383608" y="42868"/>
                  </a:lnTo>
                  <a:lnTo>
                    <a:pt x="375443" y="41500"/>
                  </a:lnTo>
                  <a:lnTo>
                    <a:pt x="366064" y="40995"/>
                  </a:lnTo>
                  <a:close/>
                </a:path>
                <a:path w="421004" h="169545">
                  <a:moveTo>
                    <a:pt x="65913" y="58369"/>
                  </a:moveTo>
                  <a:lnTo>
                    <a:pt x="65519" y="58369"/>
                  </a:lnTo>
                  <a:lnTo>
                    <a:pt x="46456" y="152781"/>
                  </a:lnTo>
                  <a:lnTo>
                    <a:pt x="94576" y="152781"/>
                  </a:lnTo>
                  <a:lnTo>
                    <a:pt x="65913" y="58369"/>
                  </a:lnTo>
                  <a:close/>
                </a:path>
                <a:path w="421004" h="169545">
                  <a:moveTo>
                    <a:pt x="182778" y="16344"/>
                  </a:moveTo>
                  <a:lnTo>
                    <a:pt x="169240" y="16344"/>
                  </a:lnTo>
                  <a:lnTo>
                    <a:pt x="140169" y="152781"/>
                  </a:lnTo>
                  <a:lnTo>
                    <a:pt x="154305" y="152781"/>
                  </a:lnTo>
                  <a:lnTo>
                    <a:pt x="182778" y="16344"/>
                  </a:lnTo>
                  <a:close/>
                </a:path>
                <a:path w="421004" h="169545">
                  <a:moveTo>
                    <a:pt x="246621" y="94335"/>
                  </a:moveTo>
                  <a:lnTo>
                    <a:pt x="203200" y="94335"/>
                  </a:lnTo>
                  <a:lnTo>
                    <a:pt x="191008" y="152781"/>
                  </a:lnTo>
                  <a:lnTo>
                    <a:pt x="234454" y="152781"/>
                  </a:lnTo>
                  <a:lnTo>
                    <a:pt x="246621" y="94335"/>
                  </a:lnTo>
                  <a:close/>
                </a:path>
                <a:path w="421004" h="169545">
                  <a:moveTo>
                    <a:pt x="340520" y="16344"/>
                  </a:moveTo>
                  <a:lnTo>
                    <a:pt x="299656" y="16344"/>
                  </a:lnTo>
                  <a:lnTo>
                    <a:pt x="271170" y="152781"/>
                  </a:lnTo>
                  <a:lnTo>
                    <a:pt x="302912" y="152781"/>
                  </a:lnTo>
                  <a:lnTo>
                    <a:pt x="293245" y="150747"/>
                  </a:lnTo>
                  <a:lnTo>
                    <a:pt x="283552" y="148069"/>
                  </a:lnTo>
                  <a:lnTo>
                    <a:pt x="292201" y="120319"/>
                  </a:lnTo>
                  <a:lnTo>
                    <a:pt x="352301" y="120319"/>
                  </a:lnTo>
                  <a:lnTo>
                    <a:pt x="355244" y="111925"/>
                  </a:lnTo>
                  <a:lnTo>
                    <a:pt x="346925" y="99947"/>
                  </a:lnTo>
                  <a:lnTo>
                    <a:pt x="328625" y="92059"/>
                  </a:lnTo>
                  <a:lnTo>
                    <a:pt x="310324" y="81060"/>
                  </a:lnTo>
                  <a:lnTo>
                    <a:pt x="302006" y="59753"/>
                  </a:lnTo>
                  <a:lnTo>
                    <a:pt x="307325" y="37759"/>
                  </a:lnTo>
                  <a:lnTo>
                    <a:pt x="321284" y="23683"/>
                  </a:lnTo>
                  <a:lnTo>
                    <a:pt x="340520" y="16344"/>
                  </a:lnTo>
                  <a:close/>
                </a:path>
                <a:path w="421004" h="169545">
                  <a:moveTo>
                    <a:pt x="352301" y="120319"/>
                  </a:moveTo>
                  <a:lnTo>
                    <a:pt x="292201" y="120319"/>
                  </a:lnTo>
                  <a:lnTo>
                    <a:pt x="298855" y="123526"/>
                  </a:lnTo>
                  <a:lnTo>
                    <a:pt x="307320" y="125999"/>
                  </a:lnTo>
                  <a:lnTo>
                    <a:pt x="316777" y="127598"/>
                  </a:lnTo>
                  <a:lnTo>
                    <a:pt x="325983" y="128155"/>
                  </a:lnTo>
                  <a:lnTo>
                    <a:pt x="335388" y="127592"/>
                  </a:lnTo>
                  <a:lnTo>
                    <a:pt x="344885" y="125317"/>
                  </a:lnTo>
                  <a:lnTo>
                    <a:pt x="352274" y="120397"/>
                  </a:lnTo>
                  <a:close/>
                </a:path>
                <a:path w="421004" h="169545">
                  <a:moveTo>
                    <a:pt x="134658" y="16344"/>
                  </a:moveTo>
                  <a:lnTo>
                    <a:pt x="86918" y="16344"/>
                  </a:lnTo>
                  <a:lnTo>
                    <a:pt x="115023" y="110947"/>
                  </a:lnTo>
                  <a:lnTo>
                    <a:pt x="115404" y="110947"/>
                  </a:lnTo>
                  <a:lnTo>
                    <a:pt x="134658" y="16344"/>
                  </a:lnTo>
                  <a:close/>
                </a:path>
                <a:path w="421004" h="169545">
                  <a:moveTo>
                    <a:pt x="262928" y="16344"/>
                  </a:moveTo>
                  <a:lnTo>
                    <a:pt x="219506" y="16344"/>
                  </a:lnTo>
                  <a:lnTo>
                    <a:pt x="208724" y="68541"/>
                  </a:lnTo>
                  <a:lnTo>
                    <a:pt x="252133" y="68541"/>
                  </a:lnTo>
                  <a:lnTo>
                    <a:pt x="262928" y="16344"/>
                  </a:lnTo>
                  <a:close/>
                </a:path>
                <a:path w="421004" h="169545">
                  <a:moveTo>
                    <a:pt x="420916" y="14008"/>
                  </a:moveTo>
                  <a:lnTo>
                    <a:pt x="363118" y="14008"/>
                  </a:lnTo>
                  <a:lnTo>
                    <a:pt x="375512" y="14350"/>
                  </a:lnTo>
                  <a:lnTo>
                    <a:pt x="387002" y="15425"/>
                  </a:lnTo>
                  <a:lnTo>
                    <a:pt x="397056" y="17303"/>
                  </a:lnTo>
                  <a:lnTo>
                    <a:pt x="405142" y="20053"/>
                  </a:lnTo>
                  <a:lnTo>
                    <a:pt x="396303" y="47218"/>
                  </a:lnTo>
                  <a:lnTo>
                    <a:pt x="420916" y="47218"/>
                  </a:lnTo>
                  <a:lnTo>
                    <a:pt x="420916" y="140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081796" y="6788115"/>
              <a:ext cx="323850" cy="269875"/>
            </a:xfrm>
            <a:custGeom>
              <a:avLst/>
              <a:gdLst/>
              <a:ahLst/>
              <a:cxnLst/>
              <a:rect l="l" t="t" r="r" b="b"/>
              <a:pathLst>
                <a:path w="323850" h="269875">
                  <a:moveTo>
                    <a:pt x="250088" y="0"/>
                  </a:moveTo>
                  <a:lnTo>
                    <a:pt x="244449" y="0"/>
                  </a:lnTo>
                  <a:lnTo>
                    <a:pt x="179324" y="0"/>
                  </a:lnTo>
                  <a:lnTo>
                    <a:pt x="227149" y="101263"/>
                  </a:lnTo>
                  <a:lnTo>
                    <a:pt x="224412" y="163123"/>
                  </a:lnTo>
                  <a:lnTo>
                    <a:pt x="154299" y="210874"/>
                  </a:lnTo>
                  <a:lnTo>
                    <a:pt x="0" y="269811"/>
                  </a:lnTo>
                  <a:lnTo>
                    <a:pt x="244449" y="269811"/>
                  </a:lnTo>
                  <a:lnTo>
                    <a:pt x="273140" y="264511"/>
                  </a:lnTo>
                  <a:lnTo>
                    <a:pt x="297222" y="249928"/>
                  </a:lnTo>
                  <a:lnTo>
                    <a:pt x="314720" y="228036"/>
                  </a:lnTo>
                  <a:lnTo>
                    <a:pt x="323659" y="200812"/>
                  </a:lnTo>
                  <a:lnTo>
                    <a:pt x="304212" y="149982"/>
                  </a:lnTo>
                  <a:lnTo>
                    <a:pt x="288178" y="101222"/>
                  </a:lnTo>
                  <a:lnTo>
                    <a:pt x="273883" y="51723"/>
                  </a:lnTo>
                  <a:lnTo>
                    <a:pt x="260896" y="1689"/>
                  </a:lnTo>
                  <a:lnTo>
                    <a:pt x="255587" y="584"/>
                  </a:lnTo>
                  <a:lnTo>
                    <a:pt x="250088" y="0"/>
                  </a:lnTo>
                  <a:close/>
                </a:path>
              </a:pathLst>
            </a:custGeom>
            <a:solidFill>
              <a:srgbClr val="005D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424370" y="6861723"/>
              <a:ext cx="375920" cy="196215"/>
            </a:xfrm>
            <a:custGeom>
              <a:avLst/>
              <a:gdLst/>
              <a:ahLst/>
              <a:cxnLst/>
              <a:rect l="l" t="t" r="r" b="b"/>
              <a:pathLst>
                <a:path w="375920" h="196215">
                  <a:moveTo>
                    <a:pt x="288302" y="132676"/>
                  </a:moveTo>
                  <a:lnTo>
                    <a:pt x="281347" y="145200"/>
                  </a:lnTo>
                  <a:lnTo>
                    <a:pt x="274443" y="157745"/>
                  </a:lnTo>
                  <a:lnTo>
                    <a:pt x="267592" y="170315"/>
                  </a:lnTo>
                  <a:lnTo>
                    <a:pt x="253644" y="196202"/>
                  </a:lnTo>
                  <a:lnTo>
                    <a:pt x="375386" y="196202"/>
                  </a:lnTo>
                  <a:lnTo>
                    <a:pt x="375310" y="185712"/>
                  </a:lnTo>
                  <a:lnTo>
                    <a:pt x="355821" y="176253"/>
                  </a:lnTo>
                  <a:lnTo>
                    <a:pt x="337820" y="166462"/>
                  </a:lnTo>
                  <a:lnTo>
                    <a:pt x="321257" y="156379"/>
                  </a:lnTo>
                  <a:lnTo>
                    <a:pt x="306082" y="146050"/>
                  </a:lnTo>
                  <a:lnTo>
                    <a:pt x="288302" y="146050"/>
                  </a:lnTo>
                  <a:lnTo>
                    <a:pt x="288302" y="132676"/>
                  </a:lnTo>
                  <a:close/>
                </a:path>
                <a:path w="375920" h="196215">
                  <a:moveTo>
                    <a:pt x="254" y="0"/>
                  </a:moveTo>
                  <a:lnTo>
                    <a:pt x="88" y="2095"/>
                  </a:lnTo>
                  <a:lnTo>
                    <a:pt x="0" y="116243"/>
                  </a:lnTo>
                  <a:lnTo>
                    <a:pt x="377" y="124052"/>
                  </a:lnTo>
                  <a:lnTo>
                    <a:pt x="1484" y="131646"/>
                  </a:lnTo>
                  <a:lnTo>
                    <a:pt x="3284" y="138990"/>
                  </a:lnTo>
                  <a:lnTo>
                    <a:pt x="5740" y="146050"/>
                  </a:lnTo>
                  <a:lnTo>
                    <a:pt x="5118" y="137960"/>
                  </a:lnTo>
                  <a:lnTo>
                    <a:pt x="4673" y="129844"/>
                  </a:lnTo>
                  <a:lnTo>
                    <a:pt x="4267" y="121780"/>
                  </a:lnTo>
                  <a:lnTo>
                    <a:pt x="2866" y="91350"/>
                  </a:lnTo>
                  <a:lnTo>
                    <a:pt x="1731" y="60909"/>
                  </a:lnTo>
                  <a:lnTo>
                    <a:pt x="861" y="30458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3389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712677" y="6994144"/>
              <a:ext cx="17780" cy="13970"/>
            </a:xfrm>
            <a:custGeom>
              <a:avLst/>
              <a:gdLst/>
              <a:ahLst/>
              <a:cxnLst/>
              <a:rect l="l" t="t" r="r" b="b"/>
              <a:pathLst>
                <a:path w="17779" h="13970">
                  <a:moveTo>
                    <a:pt x="139" y="0"/>
                  </a:moveTo>
                  <a:lnTo>
                    <a:pt x="0" y="254"/>
                  </a:lnTo>
                  <a:lnTo>
                    <a:pt x="0" y="13627"/>
                  </a:lnTo>
                  <a:lnTo>
                    <a:pt x="17767" y="13627"/>
                  </a:lnTo>
                  <a:lnTo>
                    <a:pt x="11531" y="9131"/>
                  </a:lnTo>
                  <a:lnTo>
                    <a:pt x="5664" y="4597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 rot="2700000">
            <a:off x="9915290" y="6323320"/>
            <a:ext cx="442749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85"/>
              </a:lnSpc>
            </a:pPr>
            <a:r>
              <a:rPr sz="700" spc="5" dirty="0">
                <a:solidFill>
                  <a:srgbClr val="FFFFFF"/>
                </a:solidFill>
                <a:latin typeface="Courier"/>
                <a:cs typeface="Courier"/>
              </a:rPr>
              <a:t>T</a:t>
            </a:r>
            <a:r>
              <a:rPr sz="700" spc="-85" dirty="0">
                <a:solidFill>
                  <a:srgbClr val="FFFFFF"/>
                </a:solidFill>
                <a:latin typeface="Courier"/>
                <a:cs typeface="Courier"/>
              </a:rPr>
              <a:t>O</a:t>
            </a:r>
            <a:r>
              <a:rPr sz="700" spc="5" dirty="0">
                <a:solidFill>
                  <a:srgbClr val="FFFFFF"/>
                </a:solidFill>
                <a:latin typeface="Courier"/>
                <a:cs typeface="Courier"/>
              </a:rPr>
              <a:t>G</a:t>
            </a:r>
            <a:r>
              <a:rPr sz="700" spc="35" dirty="0">
                <a:solidFill>
                  <a:srgbClr val="FFFFFF"/>
                </a:solidFill>
                <a:latin typeface="Courier"/>
                <a:cs typeface="Courier"/>
              </a:rPr>
              <a:t>E</a:t>
            </a:r>
            <a:r>
              <a:rPr sz="700" spc="5" dirty="0">
                <a:solidFill>
                  <a:srgbClr val="FFFFFF"/>
                </a:solidFill>
                <a:latin typeface="Courier"/>
                <a:cs typeface="Courier"/>
              </a:rPr>
              <a:t>THER</a:t>
            </a:r>
            <a:endParaRPr sz="700">
              <a:latin typeface="Courier"/>
              <a:cs typeface="Courier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292346" y="1504314"/>
            <a:ext cx="9827895" cy="8108315"/>
            <a:chOff x="5292346" y="1504314"/>
            <a:chExt cx="9827895" cy="8108315"/>
          </a:xfrm>
        </p:grpSpPr>
        <p:sp>
          <p:nvSpPr>
            <p:cNvPr id="24" name="object 24"/>
            <p:cNvSpPr/>
            <p:nvPr/>
          </p:nvSpPr>
          <p:spPr>
            <a:xfrm>
              <a:off x="7088867" y="3792072"/>
              <a:ext cx="5050155" cy="5135880"/>
            </a:xfrm>
            <a:custGeom>
              <a:avLst/>
              <a:gdLst/>
              <a:ahLst/>
              <a:cxnLst/>
              <a:rect l="l" t="t" r="r" b="b"/>
              <a:pathLst>
                <a:path w="5050155" h="5135880">
                  <a:moveTo>
                    <a:pt x="4185890" y="3"/>
                  </a:moveTo>
                  <a:lnTo>
                    <a:pt x="4117827" y="10169"/>
                  </a:lnTo>
                  <a:lnTo>
                    <a:pt x="4062778" y="52723"/>
                  </a:lnTo>
                  <a:lnTo>
                    <a:pt x="4023463" y="110494"/>
                  </a:lnTo>
                  <a:lnTo>
                    <a:pt x="3981847" y="186663"/>
                  </a:lnTo>
                  <a:lnTo>
                    <a:pt x="3956413" y="231647"/>
                  </a:lnTo>
                  <a:lnTo>
                    <a:pt x="3930362" y="276329"/>
                  </a:lnTo>
                  <a:lnTo>
                    <a:pt x="3903752" y="320732"/>
                  </a:lnTo>
                  <a:lnTo>
                    <a:pt x="3876638" y="364883"/>
                  </a:lnTo>
                  <a:lnTo>
                    <a:pt x="3849078" y="408806"/>
                  </a:lnTo>
                  <a:lnTo>
                    <a:pt x="3821128" y="452528"/>
                  </a:lnTo>
                  <a:lnTo>
                    <a:pt x="3792844" y="496073"/>
                  </a:lnTo>
                  <a:lnTo>
                    <a:pt x="3735503" y="582736"/>
                  </a:lnTo>
                  <a:lnTo>
                    <a:pt x="3561362" y="841118"/>
                  </a:lnTo>
                  <a:lnTo>
                    <a:pt x="3504118" y="927386"/>
                  </a:lnTo>
                  <a:lnTo>
                    <a:pt x="3475901" y="970660"/>
                  </a:lnTo>
                  <a:lnTo>
                    <a:pt x="3446981" y="1008166"/>
                  </a:lnTo>
                  <a:lnTo>
                    <a:pt x="3412449" y="1040591"/>
                  </a:lnTo>
                  <a:lnTo>
                    <a:pt x="3373283" y="1067268"/>
                  </a:lnTo>
                  <a:lnTo>
                    <a:pt x="3330463" y="1087526"/>
                  </a:lnTo>
                  <a:lnTo>
                    <a:pt x="3284969" y="1100696"/>
                  </a:lnTo>
                  <a:lnTo>
                    <a:pt x="3263537" y="1103765"/>
                  </a:lnTo>
                  <a:lnTo>
                    <a:pt x="3241929" y="1103639"/>
                  </a:lnTo>
                  <a:lnTo>
                    <a:pt x="3203536" y="1088542"/>
                  </a:lnTo>
                  <a:lnTo>
                    <a:pt x="3180894" y="1041847"/>
                  </a:lnTo>
                  <a:lnTo>
                    <a:pt x="3180499" y="1023924"/>
                  </a:lnTo>
                  <a:lnTo>
                    <a:pt x="3182868" y="1006355"/>
                  </a:lnTo>
                  <a:lnTo>
                    <a:pt x="3187098" y="989110"/>
                  </a:lnTo>
                  <a:lnTo>
                    <a:pt x="3192445" y="972089"/>
                  </a:lnTo>
                  <a:lnTo>
                    <a:pt x="3198164" y="955192"/>
                  </a:lnTo>
                  <a:lnTo>
                    <a:pt x="3212655" y="907410"/>
                  </a:lnTo>
                  <a:lnTo>
                    <a:pt x="3224378" y="858877"/>
                  </a:lnTo>
                  <a:lnTo>
                    <a:pt x="3233320" y="809755"/>
                  </a:lnTo>
                  <a:lnTo>
                    <a:pt x="3239465" y="760204"/>
                  </a:lnTo>
                  <a:lnTo>
                    <a:pt x="3242797" y="710384"/>
                  </a:lnTo>
                  <a:lnTo>
                    <a:pt x="3243302" y="660457"/>
                  </a:lnTo>
                  <a:lnTo>
                    <a:pt x="3240964" y="610582"/>
                  </a:lnTo>
                  <a:lnTo>
                    <a:pt x="3235769" y="560920"/>
                  </a:lnTo>
                  <a:lnTo>
                    <a:pt x="3226594" y="510425"/>
                  </a:lnTo>
                  <a:lnTo>
                    <a:pt x="3211126" y="461573"/>
                  </a:lnTo>
                  <a:lnTo>
                    <a:pt x="3187250" y="417615"/>
                  </a:lnTo>
                  <a:lnTo>
                    <a:pt x="3152851" y="381800"/>
                  </a:lnTo>
                  <a:lnTo>
                    <a:pt x="3113231" y="362384"/>
                  </a:lnTo>
                  <a:lnTo>
                    <a:pt x="3091770" y="360140"/>
                  </a:lnTo>
                  <a:lnTo>
                    <a:pt x="3070860" y="364744"/>
                  </a:lnTo>
                  <a:lnTo>
                    <a:pt x="3031091" y="411900"/>
                  </a:lnTo>
                  <a:lnTo>
                    <a:pt x="3019221" y="479259"/>
                  </a:lnTo>
                  <a:lnTo>
                    <a:pt x="3014010" y="530836"/>
                  </a:lnTo>
                  <a:lnTo>
                    <a:pt x="3006739" y="582162"/>
                  </a:lnTo>
                  <a:lnTo>
                    <a:pt x="2997429" y="633157"/>
                  </a:lnTo>
                  <a:lnTo>
                    <a:pt x="2986101" y="683742"/>
                  </a:lnTo>
                  <a:lnTo>
                    <a:pt x="2972775" y="733838"/>
                  </a:lnTo>
                  <a:lnTo>
                    <a:pt x="2957473" y="783366"/>
                  </a:lnTo>
                  <a:lnTo>
                    <a:pt x="2940215" y="832246"/>
                  </a:lnTo>
                  <a:lnTo>
                    <a:pt x="2921023" y="880400"/>
                  </a:lnTo>
                  <a:lnTo>
                    <a:pt x="2899918" y="927747"/>
                  </a:lnTo>
                  <a:lnTo>
                    <a:pt x="2876345" y="975806"/>
                  </a:lnTo>
                  <a:lnTo>
                    <a:pt x="2827456" y="1071412"/>
                  </a:lnTo>
                  <a:lnTo>
                    <a:pt x="2804394" y="1119668"/>
                  </a:lnTo>
                  <a:lnTo>
                    <a:pt x="2783756" y="1168699"/>
                  </a:lnTo>
                  <a:lnTo>
                    <a:pt x="2766670" y="1218861"/>
                  </a:lnTo>
                  <a:lnTo>
                    <a:pt x="2754261" y="1270508"/>
                  </a:lnTo>
                  <a:lnTo>
                    <a:pt x="2747953" y="1312445"/>
                  </a:lnTo>
                  <a:lnTo>
                    <a:pt x="2743811" y="1356827"/>
                  </a:lnTo>
                  <a:lnTo>
                    <a:pt x="2741517" y="1403252"/>
                  </a:lnTo>
                  <a:lnTo>
                    <a:pt x="2740754" y="1451316"/>
                  </a:lnTo>
                  <a:lnTo>
                    <a:pt x="2741204" y="1500616"/>
                  </a:lnTo>
                  <a:lnTo>
                    <a:pt x="2742548" y="1550748"/>
                  </a:lnTo>
                  <a:lnTo>
                    <a:pt x="2744468" y="1601311"/>
                  </a:lnTo>
                  <a:lnTo>
                    <a:pt x="2748763" y="1702112"/>
                  </a:lnTo>
                  <a:lnTo>
                    <a:pt x="2750502" y="1751545"/>
                  </a:lnTo>
                  <a:lnTo>
                    <a:pt x="2748875" y="1798134"/>
                  </a:lnTo>
                  <a:lnTo>
                    <a:pt x="2741385" y="1843669"/>
                  </a:lnTo>
                  <a:lnTo>
                    <a:pt x="2728264" y="1887640"/>
                  </a:lnTo>
                  <a:lnTo>
                    <a:pt x="2709745" y="1929537"/>
                  </a:lnTo>
                  <a:lnTo>
                    <a:pt x="2686060" y="1968849"/>
                  </a:lnTo>
                  <a:lnTo>
                    <a:pt x="2657442" y="2005065"/>
                  </a:lnTo>
                  <a:lnTo>
                    <a:pt x="2624124" y="2037676"/>
                  </a:lnTo>
                  <a:lnTo>
                    <a:pt x="0" y="4403001"/>
                  </a:lnTo>
                  <a:lnTo>
                    <a:pt x="732599" y="5135587"/>
                  </a:lnTo>
                  <a:lnTo>
                    <a:pt x="3192005" y="2592146"/>
                  </a:lnTo>
                  <a:lnTo>
                    <a:pt x="3226898" y="2556782"/>
                  </a:lnTo>
                  <a:lnTo>
                    <a:pt x="3263666" y="2523453"/>
                  </a:lnTo>
                  <a:lnTo>
                    <a:pt x="3302233" y="2492263"/>
                  </a:lnTo>
                  <a:lnTo>
                    <a:pt x="3342527" y="2463314"/>
                  </a:lnTo>
                  <a:lnTo>
                    <a:pt x="3384473" y="2436710"/>
                  </a:lnTo>
                  <a:lnTo>
                    <a:pt x="3426974" y="2413285"/>
                  </a:lnTo>
                  <a:lnTo>
                    <a:pt x="3482924" y="2387193"/>
                  </a:lnTo>
                  <a:lnTo>
                    <a:pt x="3574440" y="2347209"/>
                  </a:lnTo>
                  <a:lnTo>
                    <a:pt x="3620204" y="2326525"/>
                  </a:lnTo>
                  <a:lnTo>
                    <a:pt x="3665685" y="2305110"/>
                  </a:lnTo>
                  <a:lnTo>
                    <a:pt x="3710668" y="2282762"/>
                  </a:lnTo>
                  <a:lnTo>
                    <a:pt x="3754939" y="2259280"/>
                  </a:lnTo>
                  <a:lnTo>
                    <a:pt x="3798281" y="2234462"/>
                  </a:lnTo>
                  <a:lnTo>
                    <a:pt x="3840480" y="2208105"/>
                  </a:lnTo>
                  <a:lnTo>
                    <a:pt x="3881320" y="2180008"/>
                  </a:lnTo>
                  <a:lnTo>
                    <a:pt x="3920587" y="2149969"/>
                  </a:lnTo>
                  <a:lnTo>
                    <a:pt x="3958065" y="2117786"/>
                  </a:lnTo>
                  <a:lnTo>
                    <a:pt x="4029726" y="2048109"/>
                  </a:lnTo>
                  <a:lnTo>
                    <a:pt x="4067057" y="2016499"/>
                  </a:lnTo>
                  <a:lnTo>
                    <a:pt x="4105461" y="1988170"/>
                  </a:lnTo>
                  <a:lnTo>
                    <a:pt x="4144869" y="1962863"/>
                  </a:lnTo>
                  <a:lnTo>
                    <a:pt x="4185208" y="1940321"/>
                  </a:lnTo>
                  <a:lnTo>
                    <a:pt x="4226410" y="1920284"/>
                  </a:lnTo>
                  <a:lnTo>
                    <a:pt x="4268402" y="1902496"/>
                  </a:lnTo>
                  <a:lnTo>
                    <a:pt x="4311115" y="1886698"/>
                  </a:lnTo>
                  <a:lnTo>
                    <a:pt x="4354477" y="1872631"/>
                  </a:lnTo>
                  <a:lnTo>
                    <a:pt x="4398418" y="1860039"/>
                  </a:lnTo>
                  <a:lnTo>
                    <a:pt x="4442868" y="1848662"/>
                  </a:lnTo>
                  <a:lnTo>
                    <a:pt x="4487754" y="1838243"/>
                  </a:lnTo>
                  <a:lnTo>
                    <a:pt x="4533008" y="1828523"/>
                  </a:lnTo>
                  <a:lnTo>
                    <a:pt x="4670262" y="1800982"/>
                  </a:lnTo>
                  <a:lnTo>
                    <a:pt x="4716275" y="1791479"/>
                  </a:lnTo>
                  <a:lnTo>
                    <a:pt x="4762302" y="1781387"/>
                  </a:lnTo>
                  <a:lnTo>
                    <a:pt x="4808271" y="1770445"/>
                  </a:lnTo>
                  <a:lnTo>
                    <a:pt x="4854112" y="1758396"/>
                  </a:lnTo>
                  <a:lnTo>
                    <a:pt x="4899755" y="1744982"/>
                  </a:lnTo>
                  <a:lnTo>
                    <a:pt x="4945127" y="1729945"/>
                  </a:lnTo>
                  <a:lnTo>
                    <a:pt x="4990160" y="1713026"/>
                  </a:lnTo>
                  <a:lnTo>
                    <a:pt x="5034691" y="1675530"/>
                  </a:lnTo>
                  <a:lnTo>
                    <a:pt x="5049951" y="1619935"/>
                  </a:lnTo>
                  <a:lnTo>
                    <a:pt x="5042051" y="1594302"/>
                  </a:lnTo>
                  <a:lnTo>
                    <a:pt x="5024885" y="1573333"/>
                  </a:lnTo>
                  <a:lnTo>
                    <a:pt x="5001456" y="1558088"/>
                  </a:lnTo>
                  <a:lnTo>
                    <a:pt x="4974767" y="1549628"/>
                  </a:lnTo>
                  <a:lnTo>
                    <a:pt x="4947377" y="1547632"/>
                  </a:lnTo>
                  <a:lnTo>
                    <a:pt x="4919914" y="1550025"/>
                  </a:lnTo>
                  <a:lnTo>
                    <a:pt x="4892545" y="1555232"/>
                  </a:lnTo>
                  <a:lnTo>
                    <a:pt x="4817443" y="1572857"/>
                  </a:lnTo>
                  <a:lnTo>
                    <a:pt x="4769240" y="1583083"/>
                  </a:lnTo>
                  <a:lnTo>
                    <a:pt x="4720845" y="1592356"/>
                  </a:lnTo>
                  <a:lnTo>
                    <a:pt x="4672276" y="1600672"/>
                  </a:lnTo>
                  <a:lnTo>
                    <a:pt x="4623552" y="1608030"/>
                  </a:lnTo>
                  <a:lnTo>
                    <a:pt x="4574692" y="1614426"/>
                  </a:lnTo>
                  <a:lnTo>
                    <a:pt x="4525716" y="1619859"/>
                  </a:lnTo>
                  <a:lnTo>
                    <a:pt x="4476641" y="1624325"/>
                  </a:lnTo>
                  <a:lnTo>
                    <a:pt x="4427488" y="1627822"/>
                  </a:lnTo>
                  <a:lnTo>
                    <a:pt x="4378276" y="1630347"/>
                  </a:lnTo>
                  <a:lnTo>
                    <a:pt x="4329023" y="1631899"/>
                  </a:lnTo>
                  <a:lnTo>
                    <a:pt x="4292477" y="1630576"/>
                  </a:lnTo>
                  <a:lnTo>
                    <a:pt x="4256714" y="1623356"/>
                  </a:lnTo>
                  <a:lnTo>
                    <a:pt x="4226787" y="1607647"/>
                  </a:lnTo>
                  <a:lnTo>
                    <a:pt x="4207751" y="1580857"/>
                  </a:lnTo>
                  <a:lnTo>
                    <a:pt x="4206076" y="1545261"/>
                  </a:lnTo>
                  <a:lnTo>
                    <a:pt x="4222659" y="1512287"/>
                  </a:lnTo>
                  <a:lnTo>
                    <a:pt x="4250565" y="1483013"/>
                  </a:lnTo>
                  <a:lnTo>
                    <a:pt x="4282859" y="1458518"/>
                  </a:lnTo>
                  <a:lnTo>
                    <a:pt x="4324280" y="1430102"/>
                  </a:lnTo>
                  <a:lnTo>
                    <a:pt x="4365291" y="1401099"/>
                  </a:lnTo>
                  <a:lnTo>
                    <a:pt x="4405886" y="1371515"/>
                  </a:lnTo>
                  <a:lnTo>
                    <a:pt x="4446055" y="1341357"/>
                  </a:lnTo>
                  <a:lnTo>
                    <a:pt x="4485793" y="1310631"/>
                  </a:lnTo>
                  <a:lnTo>
                    <a:pt x="4525091" y="1279345"/>
                  </a:lnTo>
                  <a:lnTo>
                    <a:pt x="4563941" y="1247504"/>
                  </a:lnTo>
                  <a:lnTo>
                    <a:pt x="4602337" y="1215116"/>
                  </a:lnTo>
                  <a:lnTo>
                    <a:pt x="4640269" y="1182188"/>
                  </a:lnTo>
                  <a:lnTo>
                    <a:pt x="4677732" y="1148725"/>
                  </a:lnTo>
                  <a:lnTo>
                    <a:pt x="4714716" y="1114734"/>
                  </a:lnTo>
                  <a:lnTo>
                    <a:pt x="4751216" y="1080223"/>
                  </a:lnTo>
                  <a:lnTo>
                    <a:pt x="4787222" y="1045197"/>
                  </a:lnTo>
                  <a:lnTo>
                    <a:pt x="4822727" y="1009664"/>
                  </a:lnTo>
                  <a:lnTo>
                    <a:pt x="4857725" y="973631"/>
                  </a:lnTo>
                  <a:lnTo>
                    <a:pt x="4892206" y="937102"/>
                  </a:lnTo>
                  <a:lnTo>
                    <a:pt x="4926164" y="900087"/>
                  </a:lnTo>
                  <a:lnTo>
                    <a:pt x="4959805" y="859913"/>
                  </a:lnTo>
                  <a:lnTo>
                    <a:pt x="4984864" y="814577"/>
                  </a:lnTo>
                  <a:lnTo>
                    <a:pt x="4991293" y="762747"/>
                  </a:lnTo>
                  <a:lnTo>
                    <a:pt x="4984850" y="737841"/>
                  </a:lnTo>
                  <a:lnTo>
                    <a:pt x="4970995" y="716356"/>
                  </a:lnTo>
                  <a:lnTo>
                    <a:pt x="4949873" y="700738"/>
                  </a:lnTo>
                  <a:lnTo>
                    <a:pt x="4924675" y="692705"/>
                  </a:lnTo>
                  <a:lnTo>
                    <a:pt x="4897654" y="691592"/>
                  </a:lnTo>
                  <a:lnTo>
                    <a:pt x="4871059" y="696734"/>
                  </a:lnTo>
                  <a:lnTo>
                    <a:pt x="4823301" y="720418"/>
                  </a:lnTo>
                  <a:lnTo>
                    <a:pt x="4780267" y="752932"/>
                  </a:lnTo>
                  <a:lnTo>
                    <a:pt x="4251833" y="1179398"/>
                  </a:lnTo>
                  <a:lnTo>
                    <a:pt x="4213144" y="1207202"/>
                  </a:lnTo>
                  <a:lnTo>
                    <a:pt x="4170584" y="1228385"/>
                  </a:lnTo>
                  <a:lnTo>
                    <a:pt x="4127538" y="1235837"/>
                  </a:lnTo>
                  <a:lnTo>
                    <a:pt x="4087393" y="1222451"/>
                  </a:lnTo>
                  <a:lnTo>
                    <a:pt x="4761788" y="539000"/>
                  </a:lnTo>
                  <a:lnTo>
                    <a:pt x="4792492" y="505465"/>
                  </a:lnTo>
                  <a:lnTo>
                    <a:pt x="4819876" y="468342"/>
                  </a:lnTo>
                  <a:lnTo>
                    <a:pt x="4839615" y="428851"/>
                  </a:lnTo>
                  <a:lnTo>
                    <a:pt x="4847382" y="388213"/>
                  </a:lnTo>
                  <a:lnTo>
                    <a:pt x="4838852" y="347649"/>
                  </a:lnTo>
                  <a:lnTo>
                    <a:pt x="4812491" y="313963"/>
                  </a:lnTo>
                  <a:lnTo>
                    <a:pt x="4774063" y="293960"/>
                  </a:lnTo>
                  <a:lnTo>
                    <a:pt x="4729624" y="287520"/>
                  </a:lnTo>
                  <a:lnTo>
                    <a:pt x="4685233" y="294525"/>
                  </a:lnTo>
                  <a:lnTo>
                    <a:pt x="4645103" y="312628"/>
                  </a:lnTo>
                  <a:lnTo>
                    <a:pt x="4608779" y="337837"/>
                  </a:lnTo>
                  <a:lnTo>
                    <a:pt x="4575283" y="367597"/>
                  </a:lnTo>
                  <a:lnTo>
                    <a:pt x="4543640" y="399351"/>
                  </a:lnTo>
                  <a:lnTo>
                    <a:pt x="3994467" y="963739"/>
                  </a:lnTo>
                  <a:lnTo>
                    <a:pt x="3976942" y="979908"/>
                  </a:lnTo>
                  <a:lnTo>
                    <a:pt x="3957129" y="993081"/>
                  </a:lnTo>
                  <a:lnTo>
                    <a:pt x="3936192" y="999574"/>
                  </a:lnTo>
                  <a:lnTo>
                    <a:pt x="3915295" y="995705"/>
                  </a:lnTo>
                  <a:lnTo>
                    <a:pt x="3900536" y="982559"/>
                  </a:lnTo>
                  <a:lnTo>
                    <a:pt x="3892807" y="963833"/>
                  </a:lnTo>
                  <a:lnTo>
                    <a:pt x="3890464" y="942246"/>
                  </a:lnTo>
                  <a:lnTo>
                    <a:pt x="3891864" y="920521"/>
                  </a:lnTo>
                  <a:lnTo>
                    <a:pt x="3900286" y="871814"/>
                  </a:lnTo>
                  <a:lnTo>
                    <a:pt x="3912401" y="824362"/>
                  </a:lnTo>
                  <a:lnTo>
                    <a:pt x="3927793" y="778017"/>
                  </a:lnTo>
                  <a:lnTo>
                    <a:pt x="3946050" y="732630"/>
                  </a:lnTo>
                  <a:lnTo>
                    <a:pt x="3966758" y="688052"/>
                  </a:lnTo>
                  <a:lnTo>
                    <a:pt x="3989503" y="644135"/>
                  </a:lnTo>
                  <a:lnTo>
                    <a:pt x="4013873" y="600729"/>
                  </a:lnTo>
                  <a:lnTo>
                    <a:pt x="4039452" y="557687"/>
                  </a:lnTo>
                  <a:lnTo>
                    <a:pt x="4065828" y="514858"/>
                  </a:lnTo>
                  <a:lnTo>
                    <a:pt x="4119316" y="429249"/>
                  </a:lnTo>
                  <a:lnTo>
                    <a:pt x="4145601" y="386170"/>
                  </a:lnTo>
                  <a:lnTo>
                    <a:pt x="4171028" y="342711"/>
                  </a:lnTo>
                  <a:lnTo>
                    <a:pt x="4195184" y="298721"/>
                  </a:lnTo>
                  <a:lnTo>
                    <a:pt x="4217655" y="254054"/>
                  </a:lnTo>
                  <a:lnTo>
                    <a:pt x="4238028" y="208559"/>
                  </a:lnTo>
                  <a:lnTo>
                    <a:pt x="4256073" y="157680"/>
                  </a:lnTo>
                  <a:lnTo>
                    <a:pt x="4263402" y="104724"/>
                  </a:lnTo>
                  <a:lnTo>
                    <a:pt x="4260312" y="77832"/>
                  </a:lnTo>
                  <a:lnTo>
                    <a:pt x="4251704" y="52204"/>
                  </a:lnTo>
                  <a:lnTo>
                    <a:pt x="4237511" y="29684"/>
                  </a:lnTo>
                  <a:lnTo>
                    <a:pt x="4217670" y="12115"/>
                  </a:lnTo>
                  <a:lnTo>
                    <a:pt x="4185890" y="3"/>
                  </a:lnTo>
                  <a:close/>
                </a:path>
              </a:pathLst>
            </a:custGeom>
            <a:solidFill>
              <a:srgbClr val="895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240626" y="4172766"/>
              <a:ext cx="17145" cy="15240"/>
            </a:xfrm>
            <a:custGeom>
              <a:avLst/>
              <a:gdLst/>
              <a:ahLst/>
              <a:cxnLst/>
              <a:rect l="l" t="t" r="r" b="b"/>
              <a:pathLst>
                <a:path w="17145" h="15239">
                  <a:moveTo>
                    <a:pt x="0" y="0"/>
                  </a:moveTo>
                  <a:lnTo>
                    <a:pt x="50" y="317"/>
                  </a:lnTo>
                  <a:lnTo>
                    <a:pt x="6705" y="5359"/>
                  </a:lnTo>
                  <a:lnTo>
                    <a:pt x="11950" y="9956"/>
                  </a:lnTo>
                  <a:lnTo>
                    <a:pt x="16852" y="14833"/>
                  </a:lnTo>
                  <a:lnTo>
                    <a:pt x="11633" y="9550"/>
                  </a:lnTo>
                  <a:lnTo>
                    <a:pt x="6032" y="45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241009" y="4173869"/>
              <a:ext cx="45720" cy="55880"/>
            </a:xfrm>
            <a:custGeom>
              <a:avLst/>
              <a:gdLst/>
              <a:ahLst/>
              <a:cxnLst/>
              <a:rect l="l" t="t" r="r" b="b"/>
              <a:pathLst>
                <a:path w="45720" h="55879">
                  <a:moveTo>
                    <a:pt x="711" y="0"/>
                  </a:moveTo>
                  <a:lnTo>
                    <a:pt x="0" y="1612"/>
                  </a:lnTo>
                  <a:lnTo>
                    <a:pt x="844" y="7722"/>
                  </a:lnTo>
                  <a:lnTo>
                    <a:pt x="2060" y="16952"/>
                  </a:lnTo>
                  <a:lnTo>
                    <a:pt x="3557" y="28943"/>
                  </a:lnTo>
                  <a:lnTo>
                    <a:pt x="5245" y="43332"/>
                  </a:lnTo>
                  <a:lnTo>
                    <a:pt x="11373" y="45601"/>
                  </a:lnTo>
                  <a:lnTo>
                    <a:pt x="17335" y="48388"/>
                  </a:lnTo>
                  <a:lnTo>
                    <a:pt x="23097" y="51692"/>
                  </a:lnTo>
                  <a:lnTo>
                    <a:pt x="28625" y="55511"/>
                  </a:lnTo>
                  <a:lnTo>
                    <a:pt x="34048" y="54051"/>
                  </a:lnTo>
                  <a:lnTo>
                    <a:pt x="39649" y="53098"/>
                  </a:lnTo>
                  <a:lnTo>
                    <a:pt x="45326" y="52616"/>
                  </a:lnTo>
                  <a:lnTo>
                    <a:pt x="39051" y="42169"/>
                  </a:lnTo>
                  <a:lnTo>
                    <a:pt x="11557" y="8851"/>
                  </a:lnTo>
                  <a:lnTo>
                    <a:pt x="6324" y="4267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7E55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305328" y="3803097"/>
              <a:ext cx="15240" cy="12065"/>
            </a:xfrm>
            <a:custGeom>
              <a:avLst/>
              <a:gdLst/>
              <a:ahLst/>
              <a:cxnLst/>
              <a:rect l="l" t="t" r="r" b="b"/>
              <a:pathLst>
                <a:path w="15240" h="12064">
                  <a:moveTo>
                    <a:pt x="101" y="0"/>
                  </a:moveTo>
                  <a:lnTo>
                    <a:pt x="0" y="330"/>
                  </a:lnTo>
                  <a:lnTo>
                    <a:pt x="6172" y="4254"/>
                  </a:lnTo>
                  <a:lnTo>
                    <a:pt x="10718" y="7912"/>
                  </a:lnTo>
                  <a:lnTo>
                    <a:pt x="14859" y="11963"/>
                  </a:lnTo>
                  <a:lnTo>
                    <a:pt x="10426" y="7467"/>
                  </a:lnTo>
                  <a:lnTo>
                    <a:pt x="5511" y="344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E4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275200" y="3804195"/>
              <a:ext cx="658495" cy="669290"/>
            </a:xfrm>
            <a:custGeom>
              <a:avLst/>
              <a:gdLst/>
              <a:ahLst/>
              <a:cxnLst/>
              <a:rect l="l" t="t" r="r" b="b"/>
              <a:pathLst>
                <a:path w="658495" h="669289">
                  <a:moveTo>
                    <a:pt x="75971" y="91516"/>
                  </a:moveTo>
                  <a:lnTo>
                    <a:pt x="67983" y="47879"/>
                  </a:lnTo>
                  <a:lnTo>
                    <a:pt x="44983" y="10871"/>
                  </a:lnTo>
                  <a:lnTo>
                    <a:pt x="31330" y="0"/>
                  </a:lnTo>
                  <a:lnTo>
                    <a:pt x="28917" y="3048"/>
                  </a:lnTo>
                  <a:lnTo>
                    <a:pt x="26428" y="10871"/>
                  </a:lnTo>
                  <a:lnTo>
                    <a:pt x="22987" y="21577"/>
                  </a:lnTo>
                  <a:lnTo>
                    <a:pt x="18402" y="35687"/>
                  </a:lnTo>
                  <a:lnTo>
                    <a:pt x="12827" y="52578"/>
                  </a:lnTo>
                  <a:lnTo>
                    <a:pt x="0" y="299986"/>
                  </a:lnTo>
                  <a:lnTo>
                    <a:pt x="26670" y="248208"/>
                  </a:lnTo>
                  <a:lnTo>
                    <a:pt x="50596" y="195338"/>
                  </a:lnTo>
                  <a:lnTo>
                    <a:pt x="68643" y="144462"/>
                  </a:lnTo>
                  <a:lnTo>
                    <a:pt x="74142" y="118211"/>
                  </a:lnTo>
                  <a:lnTo>
                    <a:pt x="75971" y="91516"/>
                  </a:lnTo>
                  <a:close/>
                </a:path>
                <a:path w="658495" h="669289">
                  <a:moveTo>
                    <a:pt x="658063" y="354977"/>
                  </a:moveTo>
                  <a:lnTo>
                    <a:pt x="656755" y="348475"/>
                  </a:lnTo>
                  <a:lnTo>
                    <a:pt x="654735" y="342011"/>
                  </a:lnTo>
                  <a:lnTo>
                    <a:pt x="651929" y="335584"/>
                  </a:lnTo>
                  <a:lnTo>
                    <a:pt x="649808" y="335902"/>
                  </a:lnTo>
                  <a:lnTo>
                    <a:pt x="585000" y="395947"/>
                  </a:lnTo>
                  <a:lnTo>
                    <a:pt x="505371" y="470852"/>
                  </a:lnTo>
                  <a:lnTo>
                    <a:pt x="459892" y="514248"/>
                  </a:lnTo>
                  <a:lnTo>
                    <a:pt x="412978" y="559574"/>
                  </a:lnTo>
                  <a:lnTo>
                    <a:pt x="366382" y="605345"/>
                  </a:lnTo>
                  <a:lnTo>
                    <a:pt x="321868" y="650024"/>
                  </a:lnTo>
                  <a:lnTo>
                    <a:pt x="341147" y="668794"/>
                  </a:lnTo>
                  <a:lnTo>
                    <a:pt x="392849" y="615619"/>
                  </a:lnTo>
                  <a:lnTo>
                    <a:pt x="395490" y="618261"/>
                  </a:lnTo>
                  <a:lnTo>
                    <a:pt x="658063" y="354977"/>
                  </a:lnTo>
                  <a:close/>
                </a:path>
              </a:pathLst>
            </a:custGeom>
            <a:solidFill>
              <a:srgbClr val="7E55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42847" y="5465691"/>
              <a:ext cx="134785" cy="82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289651" y="3796502"/>
              <a:ext cx="15875" cy="29209"/>
            </a:xfrm>
            <a:custGeom>
              <a:avLst/>
              <a:gdLst/>
              <a:ahLst/>
              <a:cxnLst/>
              <a:rect l="l" t="t" r="r" b="b"/>
              <a:pathLst>
                <a:path w="15875" h="29210">
                  <a:moveTo>
                    <a:pt x="1511" y="0"/>
                  </a:moveTo>
                  <a:lnTo>
                    <a:pt x="0" y="29044"/>
                  </a:lnTo>
                  <a:lnTo>
                    <a:pt x="14478" y="10731"/>
                  </a:lnTo>
                  <a:lnTo>
                    <a:pt x="15671" y="6934"/>
                  </a:lnTo>
                  <a:lnTo>
                    <a:pt x="11125" y="4140"/>
                  </a:lnTo>
                  <a:lnTo>
                    <a:pt x="6388" y="184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rgbClr val="9B7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304131" y="3803433"/>
              <a:ext cx="2540" cy="3810"/>
            </a:xfrm>
            <a:custGeom>
              <a:avLst/>
              <a:gdLst/>
              <a:ahLst/>
              <a:cxnLst/>
              <a:rect l="l" t="t" r="r" b="b"/>
              <a:pathLst>
                <a:path w="2540" h="3810">
                  <a:moveTo>
                    <a:pt x="1193" y="0"/>
                  </a:moveTo>
                  <a:lnTo>
                    <a:pt x="0" y="3797"/>
                  </a:lnTo>
                  <a:lnTo>
                    <a:pt x="2400" y="762"/>
                  </a:lnTo>
                  <a:lnTo>
                    <a:pt x="2006" y="495"/>
                  </a:lnTo>
                  <a:lnTo>
                    <a:pt x="1193" y="0"/>
                  </a:lnTo>
                  <a:close/>
                </a:path>
              </a:pathLst>
            </a:custGeom>
            <a:solidFill>
              <a:srgbClr val="9474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819645" y="4079600"/>
              <a:ext cx="107950" cy="59690"/>
            </a:xfrm>
            <a:custGeom>
              <a:avLst/>
              <a:gdLst/>
              <a:ahLst/>
              <a:cxnLst/>
              <a:rect l="l" t="t" r="r" b="b"/>
              <a:pathLst>
                <a:path w="107950" h="59689">
                  <a:moveTo>
                    <a:pt x="0" y="0"/>
                  </a:moveTo>
                  <a:lnTo>
                    <a:pt x="33049" y="3689"/>
                  </a:lnTo>
                  <a:lnTo>
                    <a:pt x="63617" y="14733"/>
                  </a:lnTo>
                  <a:lnTo>
                    <a:pt x="89275" y="33180"/>
                  </a:lnTo>
                  <a:lnTo>
                    <a:pt x="107594" y="59080"/>
                  </a:lnTo>
                  <a:lnTo>
                    <a:pt x="89277" y="33179"/>
                  </a:lnTo>
                  <a:lnTo>
                    <a:pt x="63622" y="14728"/>
                  </a:lnTo>
                  <a:lnTo>
                    <a:pt x="33054" y="36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334864" y="4079593"/>
              <a:ext cx="593090" cy="456565"/>
            </a:xfrm>
            <a:custGeom>
              <a:avLst/>
              <a:gdLst/>
              <a:ahLst/>
              <a:cxnLst/>
              <a:rect l="l" t="t" r="r" b="b"/>
              <a:pathLst>
                <a:path w="593090" h="456564">
                  <a:moveTo>
                    <a:pt x="484771" y="0"/>
                  </a:moveTo>
                  <a:lnTo>
                    <a:pt x="440562" y="6578"/>
                  </a:lnTo>
                  <a:lnTo>
                    <a:pt x="399105" y="25105"/>
                  </a:lnTo>
                  <a:lnTo>
                    <a:pt x="362781" y="50311"/>
                  </a:lnTo>
                  <a:lnTo>
                    <a:pt x="329287" y="80069"/>
                  </a:lnTo>
                  <a:lnTo>
                    <a:pt x="297649" y="111823"/>
                  </a:lnTo>
                  <a:lnTo>
                    <a:pt x="50" y="417677"/>
                  </a:lnTo>
                  <a:lnTo>
                    <a:pt x="0" y="456234"/>
                  </a:lnTo>
                  <a:lnTo>
                    <a:pt x="86511" y="384885"/>
                  </a:lnTo>
                  <a:lnTo>
                    <a:pt x="164868" y="322658"/>
                  </a:lnTo>
                  <a:lnTo>
                    <a:pt x="235402" y="268930"/>
                  </a:lnTo>
                  <a:lnTo>
                    <a:pt x="298447" y="223077"/>
                  </a:lnTo>
                  <a:lnTo>
                    <a:pt x="354335" y="184475"/>
                  </a:lnTo>
                  <a:lnTo>
                    <a:pt x="403399" y="152503"/>
                  </a:lnTo>
                  <a:lnTo>
                    <a:pt x="445971" y="126534"/>
                  </a:lnTo>
                  <a:lnTo>
                    <a:pt x="482384" y="105947"/>
                  </a:lnTo>
                  <a:lnTo>
                    <a:pt x="538062" y="78423"/>
                  </a:lnTo>
                  <a:lnTo>
                    <a:pt x="583701" y="61908"/>
                  </a:lnTo>
                  <a:lnTo>
                    <a:pt x="590143" y="60515"/>
                  </a:lnTo>
                  <a:lnTo>
                    <a:pt x="591756" y="59029"/>
                  </a:lnTo>
                  <a:lnTo>
                    <a:pt x="592333" y="59029"/>
                  </a:lnTo>
                  <a:lnTo>
                    <a:pt x="574059" y="33191"/>
                  </a:lnTo>
                  <a:lnTo>
                    <a:pt x="548400" y="14739"/>
                  </a:lnTo>
                  <a:lnTo>
                    <a:pt x="517828" y="3691"/>
                  </a:lnTo>
                  <a:lnTo>
                    <a:pt x="484771" y="0"/>
                  </a:lnTo>
                  <a:close/>
                </a:path>
                <a:path w="593090" h="456564">
                  <a:moveTo>
                    <a:pt x="592333" y="59029"/>
                  </a:moveTo>
                  <a:lnTo>
                    <a:pt x="591756" y="59029"/>
                  </a:lnTo>
                  <a:lnTo>
                    <a:pt x="592277" y="60185"/>
                  </a:lnTo>
                  <a:lnTo>
                    <a:pt x="592848" y="60121"/>
                  </a:lnTo>
                  <a:lnTo>
                    <a:pt x="592378" y="59093"/>
                  </a:lnTo>
                  <a:close/>
                </a:path>
              </a:pathLst>
            </a:custGeom>
            <a:solidFill>
              <a:srgbClr val="9B7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925010" y="4138625"/>
              <a:ext cx="2540" cy="1905"/>
            </a:xfrm>
            <a:custGeom>
              <a:avLst/>
              <a:gdLst/>
              <a:ahLst/>
              <a:cxnLst/>
              <a:rect l="l" t="t" r="r" b="b"/>
              <a:pathLst>
                <a:path w="2540" h="1904">
                  <a:moveTo>
                    <a:pt x="1612" y="0"/>
                  </a:moveTo>
                  <a:lnTo>
                    <a:pt x="0" y="1473"/>
                  </a:lnTo>
                  <a:lnTo>
                    <a:pt x="1676" y="1206"/>
                  </a:lnTo>
                  <a:lnTo>
                    <a:pt x="2120" y="1155"/>
                  </a:lnTo>
                  <a:lnTo>
                    <a:pt x="1612" y="0"/>
                  </a:lnTo>
                  <a:close/>
                </a:path>
              </a:pathLst>
            </a:custGeom>
            <a:solidFill>
              <a:srgbClr val="9474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941278" y="5339683"/>
              <a:ext cx="197802" cy="1654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913761" y="6470129"/>
              <a:ext cx="2151380" cy="2198370"/>
            </a:xfrm>
            <a:custGeom>
              <a:avLst/>
              <a:gdLst/>
              <a:ahLst/>
              <a:cxnLst/>
              <a:rect l="l" t="t" r="r" b="b"/>
              <a:pathLst>
                <a:path w="2151379" h="2198370">
                  <a:moveTo>
                    <a:pt x="2110701" y="0"/>
                  </a:moveTo>
                  <a:lnTo>
                    <a:pt x="2058822" y="50571"/>
                  </a:lnTo>
                  <a:lnTo>
                    <a:pt x="2050454" y="61104"/>
                  </a:lnTo>
                  <a:lnTo>
                    <a:pt x="2041469" y="71024"/>
                  </a:lnTo>
                  <a:lnTo>
                    <a:pt x="2016861" y="91351"/>
                  </a:lnTo>
                  <a:lnTo>
                    <a:pt x="0" y="2039543"/>
                  </a:lnTo>
                  <a:lnTo>
                    <a:pt x="158559" y="2198103"/>
                  </a:lnTo>
                  <a:lnTo>
                    <a:pt x="1935899" y="360032"/>
                  </a:lnTo>
                  <a:lnTo>
                    <a:pt x="1932039" y="311234"/>
                  </a:lnTo>
                  <a:lnTo>
                    <a:pt x="1949111" y="263036"/>
                  </a:lnTo>
                  <a:lnTo>
                    <a:pt x="1979659" y="217543"/>
                  </a:lnTo>
                  <a:lnTo>
                    <a:pt x="2016226" y="176860"/>
                  </a:lnTo>
                  <a:lnTo>
                    <a:pt x="2150986" y="40284"/>
                  </a:lnTo>
                  <a:lnTo>
                    <a:pt x="2110701" y="0"/>
                  </a:lnTo>
                  <a:close/>
                </a:path>
              </a:pathLst>
            </a:custGeom>
            <a:solidFill>
              <a:srgbClr val="795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138061" y="4152144"/>
              <a:ext cx="103665" cy="707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810309" y="5673557"/>
              <a:ext cx="6985" cy="20320"/>
            </a:xfrm>
            <a:custGeom>
              <a:avLst/>
              <a:gdLst/>
              <a:ahLst/>
              <a:cxnLst/>
              <a:rect l="l" t="t" r="r" b="b"/>
              <a:pathLst>
                <a:path w="6984" h="20320">
                  <a:moveTo>
                    <a:pt x="3873" y="0"/>
                  </a:moveTo>
                  <a:lnTo>
                    <a:pt x="2857" y="0"/>
                  </a:lnTo>
                  <a:lnTo>
                    <a:pt x="939" y="0"/>
                  </a:lnTo>
                  <a:lnTo>
                    <a:pt x="0" y="7645"/>
                  </a:lnTo>
                  <a:lnTo>
                    <a:pt x="1282" y="20269"/>
                  </a:lnTo>
                  <a:lnTo>
                    <a:pt x="3124" y="15849"/>
                  </a:lnTo>
                  <a:lnTo>
                    <a:pt x="4876" y="11391"/>
                  </a:lnTo>
                  <a:lnTo>
                    <a:pt x="6540" y="6896"/>
                  </a:lnTo>
                  <a:lnTo>
                    <a:pt x="5168" y="2171"/>
                  </a:lnTo>
                  <a:lnTo>
                    <a:pt x="38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57250" y="5680456"/>
              <a:ext cx="2513330" cy="2458085"/>
            </a:xfrm>
            <a:custGeom>
              <a:avLst/>
              <a:gdLst/>
              <a:ahLst/>
              <a:cxnLst/>
              <a:rect l="l" t="t" r="r" b="b"/>
              <a:pathLst>
                <a:path w="2513329" h="2458084">
                  <a:moveTo>
                    <a:pt x="2237498" y="256298"/>
                  </a:moveTo>
                  <a:lnTo>
                    <a:pt x="2237359" y="256146"/>
                  </a:lnTo>
                  <a:lnTo>
                    <a:pt x="2182749" y="305231"/>
                  </a:lnTo>
                  <a:lnTo>
                    <a:pt x="2237498" y="256298"/>
                  </a:lnTo>
                  <a:close/>
                </a:path>
                <a:path w="2513329" h="2458084">
                  <a:moveTo>
                    <a:pt x="2267902" y="390385"/>
                  </a:moveTo>
                  <a:lnTo>
                    <a:pt x="2182749" y="305231"/>
                  </a:lnTo>
                  <a:lnTo>
                    <a:pt x="0" y="2272703"/>
                  </a:lnTo>
                  <a:lnTo>
                    <a:pt x="184772" y="2457488"/>
                  </a:lnTo>
                  <a:lnTo>
                    <a:pt x="2267902" y="390385"/>
                  </a:lnTo>
                  <a:close/>
                </a:path>
                <a:path w="2513329" h="2458084">
                  <a:moveTo>
                    <a:pt x="2459596" y="0"/>
                  </a:moveTo>
                  <a:lnTo>
                    <a:pt x="2457920" y="4508"/>
                  </a:lnTo>
                  <a:lnTo>
                    <a:pt x="2456167" y="8966"/>
                  </a:lnTo>
                  <a:lnTo>
                    <a:pt x="2457945" y="4495"/>
                  </a:lnTo>
                  <a:lnTo>
                    <a:pt x="2459596" y="12"/>
                  </a:lnTo>
                  <a:close/>
                </a:path>
                <a:path w="2513329" h="2458084">
                  <a:moveTo>
                    <a:pt x="2513038" y="147129"/>
                  </a:moveTo>
                  <a:lnTo>
                    <a:pt x="2486888" y="109385"/>
                  </a:lnTo>
                  <a:lnTo>
                    <a:pt x="2469324" y="72529"/>
                  </a:lnTo>
                  <a:lnTo>
                    <a:pt x="2458936" y="39522"/>
                  </a:lnTo>
                  <a:lnTo>
                    <a:pt x="2454325" y="13385"/>
                  </a:lnTo>
                  <a:lnTo>
                    <a:pt x="2448458" y="26708"/>
                  </a:lnTo>
                  <a:lnTo>
                    <a:pt x="2442070" y="39789"/>
                  </a:lnTo>
                  <a:lnTo>
                    <a:pt x="2435148" y="52603"/>
                  </a:lnTo>
                  <a:lnTo>
                    <a:pt x="2427706" y="65151"/>
                  </a:lnTo>
                  <a:lnTo>
                    <a:pt x="2428633" y="66001"/>
                  </a:lnTo>
                  <a:lnTo>
                    <a:pt x="2429548" y="66878"/>
                  </a:lnTo>
                  <a:lnTo>
                    <a:pt x="2511412" y="148729"/>
                  </a:lnTo>
                  <a:lnTo>
                    <a:pt x="2513038" y="147129"/>
                  </a:lnTo>
                  <a:close/>
                </a:path>
              </a:pathLst>
            </a:custGeom>
            <a:solidFill>
              <a:srgbClr val="9B7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625160" y="6019241"/>
              <a:ext cx="452120" cy="451484"/>
            </a:xfrm>
            <a:custGeom>
              <a:avLst/>
              <a:gdLst/>
              <a:ahLst/>
              <a:cxnLst/>
              <a:rect l="l" t="t" r="r" b="b"/>
              <a:pathLst>
                <a:path w="452120" h="451485">
                  <a:moveTo>
                    <a:pt x="427837" y="375843"/>
                  </a:moveTo>
                  <a:lnTo>
                    <a:pt x="417562" y="391531"/>
                  </a:lnTo>
                  <a:lnTo>
                    <a:pt x="407406" y="407293"/>
                  </a:lnTo>
                  <a:lnTo>
                    <a:pt x="397369" y="423130"/>
                  </a:lnTo>
                  <a:lnTo>
                    <a:pt x="387451" y="439038"/>
                  </a:lnTo>
                  <a:lnTo>
                    <a:pt x="399300" y="450888"/>
                  </a:lnTo>
                  <a:lnTo>
                    <a:pt x="424814" y="425826"/>
                  </a:lnTo>
                  <a:lnTo>
                    <a:pt x="435546" y="415191"/>
                  </a:lnTo>
                  <a:lnTo>
                    <a:pt x="440937" y="410000"/>
                  </a:lnTo>
                  <a:lnTo>
                    <a:pt x="446376" y="404894"/>
                  </a:lnTo>
                  <a:lnTo>
                    <a:pt x="451865" y="399872"/>
                  </a:lnTo>
                  <a:lnTo>
                    <a:pt x="427837" y="375843"/>
                  </a:lnTo>
                  <a:close/>
                </a:path>
                <a:path w="452120" h="451485">
                  <a:moveTo>
                    <a:pt x="51993" y="0"/>
                  </a:moveTo>
                  <a:lnTo>
                    <a:pt x="0" y="51587"/>
                  </a:lnTo>
                  <a:lnTo>
                    <a:pt x="176174" y="227761"/>
                  </a:lnTo>
                  <a:lnTo>
                    <a:pt x="192520" y="210337"/>
                  </a:lnTo>
                  <a:lnTo>
                    <a:pt x="208991" y="193027"/>
                  </a:lnTo>
                  <a:lnTo>
                    <a:pt x="188975" y="155562"/>
                  </a:lnTo>
                  <a:lnTo>
                    <a:pt x="188975" y="144157"/>
                  </a:lnTo>
                  <a:lnTo>
                    <a:pt x="189204" y="140893"/>
                  </a:lnTo>
                  <a:lnTo>
                    <a:pt x="189636" y="137642"/>
                  </a:lnTo>
                  <a:lnTo>
                    <a:pt x="51993" y="0"/>
                  </a:lnTo>
                  <a:close/>
                </a:path>
              </a:pathLst>
            </a:custGeom>
            <a:solidFill>
              <a:srgbClr val="694A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024456" y="6419109"/>
              <a:ext cx="92075" cy="91440"/>
            </a:xfrm>
            <a:custGeom>
              <a:avLst/>
              <a:gdLst/>
              <a:ahLst/>
              <a:cxnLst/>
              <a:rect l="l" t="t" r="r" b="b"/>
              <a:pathLst>
                <a:path w="92075" h="91440">
                  <a:moveTo>
                    <a:pt x="52565" y="0"/>
                  </a:moveTo>
                  <a:lnTo>
                    <a:pt x="36245" y="15326"/>
                  </a:lnTo>
                  <a:lnTo>
                    <a:pt x="0" y="51015"/>
                  </a:lnTo>
                  <a:lnTo>
                    <a:pt x="40297" y="91313"/>
                  </a:lnTo>
                  <a:lnTo>
                    <a:pt x="91732" y="39166"/>
                  </a:lnTo>
                  <a:lnTo>
                    <a:pt x="52565" y="0"/>
                  </a:lnTo>
                  <a:close/>
                </a:path>
              </a:pathLst>
            </a:custGeom>
            <a:solidFill>
              <a:srgbClr val="5F40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540006" y="5936753"/>
              <a:ext cx="137160" cy="134620"/>
            </a:xfrm>
            <a:custGeom>
              <a:avLst/>
              <a:gdLst/>
              <a:ahLst/>
              <a:cxnLst/>
              <a:rect l="l" t="t" r="r" b="b"/>
              <a:pathLst>
                <a:path w="137159" h="134620">
                  <a:moveTo>
                    <a:pt x="54749" y="0"/>
                  </a:moveTo>
                  <a:lnTo>
                    <a:pt x="0" y="48933"/>
                  </a:lnTo>
                  <a:lnTo>
                    <a:pt x="85153" y="134073"/>
                  </a:lnTo>
                  <a:lnTo>
                    <a:pt x="137147" y="82486"/>
                  </a:lnTo>
                  <a:lnTo>
                    <a:pt x="54749" y="0"/>
                  </a:lnTo>
                  <a:close/>
                </a:path>
              </a:pathLst>
            </a:custGeom>
            <a:solidFill>
              <a:srgbClr val="7D6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573499" y="5724802"/>
              <a:ext cx="819150" cy="819150"/>
            </a:xfrm>
            <a:custGeom>
              <a:avLst/>
              <a:gdLst/>
              <a:ahLst/>
              <a:cxnLst/>
              <a:rect l="l" t="t" r="r" b="b"/>
              <a:pathLst>
                <a:path w="819150" h="819150">
                  <a:moveTo>
                    <a:pt x="157665" y="0"/>
                  </a:moveTo>
                  <a:lnTo>
                    <a:pt x="101120" y="23431"/>
                  </a:lnTo>
                  <a:lnTo>
                    <a:pt x="23421" y="101117"/>
                  </a:lnTo>
                  <a:lnTo>
                    <a:pt x="0" y="157662"/>
                  </a:lnTo>
                  <a:lnTo>
                    <a:pt x="5855" y="187751"/>
                  </a:lnTo>
                  <a:lnTo>
                    <a:pt x="23421" y="214198"/>
                  </a:lnTo>
                  <a:lnTo>
                    <a:pt x="604599" y="795388"/>
                  </a:lnTo>
                  <a:lnTo>
                    <a:pt x="631053" y="812947"/>
                  </a:lnTo>
                  <a:lnTo>
                    <a:pt x="661146" y="818800"/>
                  </a:lnTo>
                  <a:lnTo>
                    <a:pt x="691238" y="812947"/>
                  </a:lnTo>
                  <a:lnTo>
                    <a:pt x="717692" y="795388"/>
                  </a:lnTo>
                  <a:lnTo>
                    <a:pt x="795378" y="717689"/>
                  </a:lnTo>
                  <a:lnTo>
                    <a:pt x="812945" y="691230"/>
                  </a:lnTo>
                  <a:lnTo>
                    <a:pt x="818800" y="661138"/>
                  </a:lnTo>
                  <a:lnTo>
                    <a:pt x="812945" y="631048"/>
                  </a:lnTo>
                  <a:lnTo>
                    <a:pt x="795378" y="604596"/>
                  </a:lnTo>
                  <a:lnTo>
                    <a:pt x="214201" y="23431"/>
                  </a:lnTo>
                  <a:lnTo>
                    <a:pt x="187754" y="5857"/>
                  </a:lnTo>
                  <a:lnTo>
                    <a:pt x="157665" y="0"/>
                  </a:lnTo>
                  <a:close/>
                </a:path>
              </a:pathLst>
            </a:custGeom>
            <a:solidFill>
              <a:srgbClr val="006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779698" y="5931017"/>
              <a:ext cx="417830" cy="417830"/>
            </a:xfrm>
            <a:custGeom>
              <a:avLst/>
              <a:gdLst/>
              <a:ahLst/>
              <a:cxnLst/>
              <a:rect l="l" t="t" r="r" b="b"/>
              <a:pathLst>
                <a:path w="417829" h="417829">
                  <a:moveTo>
                    <a:pt x="119862" y="0"/>
                  </a:moveTo>
                  <a:lnTo>
                    <a:pt x="0" y="119837"/>
                  </a:lnTo>
                  <a:lnTo>
                    <a:pt x="297637" y="417474"/>
                  </a:lnTo>
                  <a:lnTo>
                    <a:pt x="348874" y="366237"/>
                  </a:lnTo>
                  <a:lnTo>
                    <a:pt x="300877" y="366237"/>
                  </a:lnTo>
                  <a:lnTo>
                    <a:pt x="279571" y="365525"/>
                  </a:lnTo>
                  <a:lnTo>
                    <a:pt x="240652" y="340194"/>
                  </a:lnTo>
                  <a:lnTo>
                    <a:pt x="215646" y="305206"/>
                  </a:lnTo>
                  <a:lnTo>
                    <a:pt x="226015" y="299758"/>
                  </a:lnTo>
                  <a:lnTo>
                    <a:pt x="203568" y="299758"/>
                  </a:lnTo>
                  <a:lnTo>
                    <a:pt x="177596" y="273786"/>
                  </a:lnTo>
                  <a:lnTo>
                    <a:pt x="224506" y="243078"/>
                  </a:lnTo>
                  <a:lnTo>
                    <a:pt x="146888" y="243078"/>
                  </a:lnTo>
                  <a:lnTo>
                    <a:pt x="120929" y="217119"/>
                  </a:lnTo>
                  <a:lnTo>
                    <a:pt x="136163" y="207149"/>
                  </a:lnTo>
                  <a:lnTo>
                    <a:pt x="110947" y="207149"/>
                  </a:lnTo>
                  <a:lnTo>
                    <a:pt x="78701" y="174891"/>
                  </a:lnTo>
                  <a:lnTo>
                    <a:pt x="96875" y="140868"/>
                  </a:lnTo>
                  <a:lnTo>
                    <a:pt x="44665" y="140868"/>
                  </a:lnTo>
                  <a:lnTo>
                    <a:pt x="20218" y="116408"/>
                  </a:lnTo>
                  <a:lnTo>
                    <a:pt x="137401" y="40665"/>
                  </a:lnTo>
                  <a:lnTo>
                    <a:pt x="160528" y="40665"/>
                  </a:lnTo>
                  <a:lnTo>
                    <a:pt x="119862" y="0"/>
                  </a:lnTo>
                  <a:close/>
                </a:path>
                <a:path w="417829" h="417829">
                  <a:moveTo>
                    <a:pt x="328015" y="275209"/>
                  </a:moveTo>
                  <a:lnTo>
                    <a:pt x="321830" y="278460"/>
                  </a:lnTo>
                  <a:lnTo>
                    <a:pt x="320152" y="291904"/>
                  </a:lnTo>
                  <a:lnTo>
                    <a:pt x="327585" y="310354"/>
                  </a:lnTo>
                  <a:lnTo>
                    <a:pt x="332087" y="331736"/>
                  </a:lnTo>
                  <a:lnTo>
                    <a:pt x="321614" y="353974"/>
                  </a:lnTo>
                  <a:lnTo>
                    <a:pt x="300877" y="366237"/>
                  </a:lnTo>
                  <a:lnTo>
                    <a:pt x="348874" y="366237"/>
                  </a:lnTo>
                  <a:lnTo>
                    <a:pt x="401510" y="313601"/>
                  </a:lnTo>
                  <a:lnTo>
                    <a:pt x="366674" y="313601"/>
                  </a:lnTo>
                  <a:lnTo>
                    <a:pt x="364250" y="307827"/>
                  </a:lnTo>
                  <a:lnTo>
                    <a:pt x="334825" y="276380"/>
                  </a:lnTo>
                  <a:lnTo>
                    <a:pt x="328015" y="275209"/>
                  </a:lnTo>
                  <a:close/>
                </a:path>
                <a:path w="417829" h="417829">
                  <a:moveTo>
                    <a:pt x="285683" y="291680"/>
                  </a:moveTo>
                  <a:lnTo>
                    <a:pt x="241388" y="291680"/>
                  </a:lnTo>
                  <a:lnTo>
                    <a:pt x="243825" y="298657"/>
                  </a:lnTo>
                  <a:lnTo>
                    <a:pt x="275113" y="332482"/>
                  </a:lnTo>
                  <a:lnTo>
                    <a:pt x="283811" y="334228"/>
                  </a:lnTo>
                  <a:lnTo>
                    <a:pt x="291896" y="330339"/>
                  </a:lnTo>
                  <a:lnTo>
                    <a:pt x="294488" y="315984"/>
                  </a:lnTo>
                  <a:lnTo>
                    <a:pt x="287126" y="297467"/>
                  </a:lnTo>
                  <a:lnTo>
                    <a:pt x="285683" y="291680"/>
                  </a:lnTo>
                  <a:close/>
                </a:path>
                <a:path w="417829" h="417829">
                  <a:moveTo>
                    <a:pt x="363786" y="243924"/>
                  </a:moveTo>
                  <a:lnTo>
                    <a:pt x="330285" y="243924"/>
                  </a:lnTo>
                  <a:lnTo>
                    <a:pt x="349429" y="252490"/>
                  </a:lnTo>
                  <a:lnTo>
                    <a:pt x="366699" y="266649"/>
                  </a:lnTo>
                  <a:lnTo>
                    <a:pt x="375225" y="275660"/>
                  </a:lnTo>
                  <a:lnTo>
                    <a:pt x="382590" y="284551"/>
                  </a:lnTo>
                  <a:lnTo>
                    <a:pt x="388370" y="292997"/>
                  </a:lnTo>
                  <a:lnTo>
                    <a:pt x="392137" y="300672"/>
                  </a:lnTo>
                  <a:lnTo>
                    <a:pt x="366674" y="313601"/>
                  </a:lnTo>
                  <a:lnTo>
                    <a:pt x="401510" y="313601"/>
                  </a:lnTo>
                  <a:lnTo>
                    <a:pt x="417487" y="297624"/>
                  </a:lnTo>
                  <a:lnTo>
                    <a:pt x="363786" y="243924"/>
                  </a:lnTo>
                  <a:close/>
                </a:path>
                <a:path w="417829" h="417829">
                  <a:moveTo>
                    <a:pt x="317334" y="197472"/>
                  </a:moveTo>
                  <a:lnTo>
                    <a:pt x="294208" y="197472"/>
                  </a:lnTo>
                  <a:lnTo>
                    <a:pt x="320179" y="223443"/>
                  </a:lnTo>
                  <a:lnTo>
                    <a:pt x="203568" y="299758"/>
                  </a:lnTo>
                  <a:lnTo>
                    <a:pt x="226015" y="299758"/>
                  </a:lnTo>
                  <a:lnTo>
                    <a:pt x="241388" y="291680"/>
                  </a:lnTo>
                  <a:lnTo>
                    <a:pt x="285683" y="291680"/>
                  </a:lnTo>
                  <a:lnTo>
                    <a:pt x="281961" y="276752"/>
                  </a:lnTo>
                  <a:lnTo>
                    <a:pt x="291147" y="255803"/>
                  </a:lnTo>
                  <a:lnTo>
                    <a:pt x="310460" y="244008"/>
                  </a:lnTo>
                  <a:lnTo>
                    <a:pt x="363786" y="243924"/>
                  </a:lnTo>
                  <a:lnTo>
                    <a:pt x="317334" y="197472"/>
                  </a:lnTo>
                  <a:close/>
                </a:path>
                <a:path w="417829" h="417829">
                  <a:moveTo>
                    <a:pt x="196824" y="210388"/>
                  </a:moveTo>
                  <a:lnTo>
                    <a:pt x="146888" y="243078"/>
                  </a:lnTo>
                  <a:lnTo>
                    <a:pt x="224506" y="243078"/>
                  </a:lnTo>
                  <a:lnTo>
                    <a:pt x="227533" y="241096"/>
                  </a:lnTo>
                  <a:lnTo>
                    <a:pt x="196824" y="210388"/>
                  </a:lnTo>
                  <a:close/>
                </a:path>
                <a:path w="417829" h="417829">
                  <a:moveTo>
                    <a:pt x="260667" y="140804"/>
                  </a:moveTo>
                  <a:lnTo>
                    <a:pt x="237540" y="140804"/>
                  </a:lnTo>
                  <a:lnTo>
                    <a:pt x="263499" y="166763"/>
                  </a:lnTo>
                  <a:lnTo>
                    <a:pt x="218960" y="196037"/>
                  </a:lnTo>
                  <a:lnTo>
                    <a:pt x="249669" y="226733"/>
                  </a:lnTo>
                  <a:lnTo>
                    <a:pt x="294208" y="197472"/>
                  </a:lnTo>
                  <a:lnTo>
                    <a:pt x="317334" y="197472"/>
                  </a:lnTo>
                  <a:lnTo>
                    <a:pt x="260667" y="140804"/>
                  </a:lnTo>
                  <a:close/>
                </a:path>
                <a:path w="417829" h="417829">
                  <a:moveTo>
                    <a:pt x="226631" y="106768"/>
                  </a:moveTo>
                  <a:lnTo>
                    <a:pt x="203504" y="106768"/>
                  </a:lnTo>
                  <a:lnTo>
                    <a:pt x="227965" y="131216"/>
                  </a:lnTo>
                  <a:lnTo>
                    <a:pt x="110947" y="207149"/>
                  </a:lnTo>
                  <a:lnTo>
                    <a:pt x="136163" y="207149"/>
                  </a:lnTo>
                  <a:lnTo>
                    <a:pt x="237540" y="140804"/>
                  </a:lnTo>
                  <a:lnTo>
                    <a:pt x="260667" y="140804"/>
                  </a:lnTo>
                  <a:lnTo>
                    <a:pt x="226631" y="106768"/>
                  </a:lnTo>
                  <a:close/>
                </a:path>
                <a:path w="417829" h="417829">
                  <a:moveTo>
                    <a:pt x="160528" y="40665"/>
                  </a:moveTo>
                  <a:lnTo>
                    <a:pt x="137401" y="40665"/>
                  </a:lnTo>
                  <a:lnTo>
                    <a:pt x="169748" y="72999"/>
                  </a:lnTo>
                  <a:lnTo>
                    <a:pt x="122720" y="159766"/>
                  </a:lnTo>
                  <a:lnTo>
                    <a:pt x="122999" y="160045"/>
                  </a:lnTo>
                  <a:lnTo>
                    <a:pt x="203504" y="106768"/>
                  </a:lnTo>
                  <a:lnTo>
                    <a:pt x="226631" y="106768"/>
                  </a:lnTo>
                  <a:lnTo>
                    <a:pt x="160528" y="40665"/>
                  </a:lnTo>
                  <a:close/>
                </a:path>
                <a:path w="417829" h="417829">
                  <a:moveTo>
                    <a:pt x="124904" y="87604"/>
                  </a:moveTo>
                  <a:lnTo>
                    <a:pt x="44665" y="140868"/>
                  </a:lnTo>
                  <a:lnTo>
                    <a:pt x="96875" y="140868"/>
                  </a:lnTo>
                  <a:lnTo>
                    <a:pt x="125183" y="87871"/>
                  </a:lnTo>
                  <a:lnTo>
                    <a:pt x="124904" y="876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0053003" y="6372348"/>
              <a:ext cx="133134" cy="8592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868663" y="5829185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12" y="0"/>
                  </a:moveTo>
                  <a:lnTo>
                    <a:pt x="9207" y="920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B7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827742" y="5788261"/>
              <a:ext cx="41275" cy="41275"/>
            </a:xfrm>
            <a:custGeom>
              <a:avLst/>
              <a:gdLst/>
              <a:ahLst/>
              <a:cxnLst/>
              <a:rect l="l" t="t" r="r" b="b"/>
              <a:pathLst>
                <a:path w="41275" h="41275">
                  <a:moveTo>
                    <a:pt x="0" y="0"/>
                  </a:moveTo>
                  <a:lnTo>
                    <a:pt x="40925" y="409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9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573495" y="5724800"/>
              <a:ext cx="304800" cy="432434"/>
            </a:xfrm>
            <a:custGeom>
              <a:avLst/>
              <a:gdLst/>
              <a:ahLst/>
              <a:cxnLst/>
              <a:rect l="l" t="t" r="r" b="b"/>
              <a:pathLst>
                <a:path w="304800" h="432435">
                  <a:moveTo>
                    <a:pt x="157670" y="0"/>
                  </a:moveTo>
                  <a:lnTo>
                    <a:pt x="113672" y="13180"/>
                  </a:lnTo>
                  <a:lnTo>
                    <a:pt x="23431" y="101117"/>
                  </a:lnTo>
                  <a:lnTo>
                    <a:pt x="1464" y="142393"/>
                  </a:lnTo>
                  <a:lnTo>
                    <a:pt x="0" y="157670"/>
                  </a:lnTo>
                  <a:lnTo>
                    <a:pt x="1464" y="172939"/>
                  </a:lnTo>
                  <a:lnTo>
                    <a:pt x="5857" y="187755"/>
                  </a:lnTo>
                  <a:lnTo>
                    <a:pt x="13180" y="201663"/>
                  </a:lnTo>
                  <a:lnTo>
                    <a:pt x="23431" y="214210"/>
                  </a:lnTo>
                  <a:lnTo>
                    <a:pt x="241299" y="432079"/>
                  </a:lnTo>
                  <a:lnTo>
                    <a:pt x="241668" y="429323"/>
                  </a:lnTo>
                  <a:lnTo>
                    <a:pt x="242188" y="426593"/>
                  </a:lnTo>
                  <a:lnTo>
                    <a:pt x="242836" y="423862"/>
                  </a:lnTo>
                  <a:lnTo>
                    <a:pt x="234542" y="401081"/>
                  </a:lnTo>
                  <a:lnTo>
                    <a:pt x="227828" y="379290"/>
                  </a:lnTo>
                  <a:lnTo>
                    <a:pt x="222605" y="358477"/>
                  </a:lnTo>
                  <a:lnTo>
                    <a:pt x="218782" y="338632"/>
                  </a:lnTo>
                  <a:lnTo>
                    <a:pt x="206209" y="326059"/>
                  </a:lnTo>
                  <a:lnTo>
                    <a:pt x="215938" y="316331"/>
                  </a:lnTo>
                  <a:lnTo>
                    <a:pt x="219907" y="239355"/>
                  </a:lnTo>
                  <a:lnTo>
                    <a:pt x="241002" y="182195"/>
                  </a:lnTo>
                  <a:lnTo>
                    <a:pt x="268956" y="143249"/>
                  </a:lnTo>
                  <a:lnTo>
                    <a:pt x="293505" y="120918"/>
                  </a:lnTo>
                  <a:lnTo>
                    <a:pt x="304380" y="113601"/>
                  </a:lnTo>
                  <a:lnTo>
                    <a:pt x="213309" y="22529"/>
                  </a:lnTo>
                  <a:lnTo>
                    <a:pt x="172068" y="1300"/>
                  </a:lnTo>
                  <a:lnTo>
                    <a:pt x="157670" y="0"/>
                  </a:lnTo>
                  <a:close/>
                </a:path>
              </a:pathLst>
            </a:custGeom>
            <a:solidFill>
              <a:srgbClr val="3389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779698" y="6041133"/>
              <a:ext cx="12700" cy="22860"/>
            </a:xfrm>
            <a:custGeom>
              <a:avLst/>
              <a:gdLst/>
              <a:ahLst/>
              <a:cxnLst/>
              <a:rect l="l" t="t" r="r" b="b"/>
              <a:pathLst>
                <a:path w="12700" h="22860">
                  <a:moveTo>
                    <a:pt x="9728" y="0"/>
                  </a:moveTo>
                  <a:lnTo>
                    <a:pt x="0" y="9728"/>
                  </a:lnTo>
                  <a:lnTo>
                    <a:pt x="12572" y="22301"/>
                  </a:lnTo>
                  <a:lnTo>
                    <a:pt x="11328" y="14643"/>
                  </a:lnTo>
                  <a:lnTo>
                    <a:pt x="10388" y="7213"/>
                  </a:lnTo>
                  <a:lnTo>
                    <a:pt x="9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292346" y="7717635"/>
              <a:ext cx="3001645" cy="1894839"/>
            </a:xfrm>
            <a:custGeom>
              <a:avLst/>
              <a:gdLst/>
              <a:ahLst/>
              <a:cxnLst/>
              <a:rect l="l" t="t" r="r" b="b"/>
              <a:pathLst>
                <a:path w="3001645" h="1894840">
                  <a:moveTo>
                    <a:pt x="1829371" y="0"/>
                  </a:moveTo>
                  <a:lnTo>
                    <a:pt x="0" y="1894370"/>
                  </a:lnTo>
                  <a:lnTo>
                    <a:pt x="2217115" y="1894370"/>
                  </a:lnTo>
                  <a:lnTo>
                    <a:pt x="3001073" y="1171701"/>
                  </a:lnTo>
                  <a:lnTo>
                    <a:pt x="1829371" y="0"/>
                  </a:lnTo>
                  <a:close/>
                </a:path>
              </a:pathLst>
            </a:custGeom>
            <a:solidFill>
              <a:srgbClr val="006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94284" y="7717631"/>
              <a:ext cx="463550" cy="235585"/>
            </a:xfrm>
            <a:custGeom>
              <a:avLst/>
              <a:gdLst/>
              <a:ahLst/>
              <a:cxnLst/>
              <a:rect l="l" t="t" r="r" b="b"/>
              <a:pathLst>
                <a:path w="463550" h="235584">
                  <a:moveTo>
                    <a:pt x="227440" y="0"/>
                  </a:moveTo>
                  <a:lnTo>
                    <a:pt x="0" y="235521"/>
                  </a:lnTo>
                  <a:lnTo>
                    <a:pt x="462974" y="235521"/>
                  </a:lnTo>
                  <a:lnTo>
                    <a:pt x="2274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357257" y="7953160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0" y="0"/>
                  </a:moveTo>
                  <a:lnTo>
                    <a:pt x="45897" y="458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9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292346" y="7717635"/>
              <a:ext cx="2111375" cy="1894839"/>
            </a:xfrm>
            <a:custGeom>
              <a:avLst/>
              <a:gdLst/>
              <a:ahLst/>
              <a:cxnLst/>
              <a:rect l="l" t="t" r="r" b="b"/>
              <a:pathLst>
                <a:path w="2111375" h="1894840">
                  <a:moveTo>
                    <a:pt x="1829371" y="0"/>
                  </a:moveTo>
                  <a:lnTo>
                    <a:pt x="0" y="1894370"/>
                  </a:lnTo>
                  <a:lnTo>
                    <a:pt x="535901" y="1894370"/>
                  </a:lnTo>
                  <a:lnTo>
                    <a:pt x="2110803" y="281431"/>
                  </a:lnTo>
                  <a:lnTo>
                    <a:pt x="1829371" y="0"/>
                  </a:lnTo>
                  <a:close/>
                </a:path>
              </a:pathLst>
            </a:custGeom>
            <a:solidFill>
              <a:srgbClr val="3389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072323" y="8668228"/>
              <a:ext cx="220979" cy="220979"/>
            </a:xfrm>
            <a:custGeom>
              <a:avLst/>
              <a:gdLst/>
              <a:ahLst/>
              <a:cxnLst/>
              <a:rect l="l" t="t" r="r" b="b"/>
              <a:pathLst>
                <a:path w="220979" h="220979">
                  <a:moveTo>
                    <a:pt x="0" y="0"/>
                  </a:moveTo>
                  <a:lnTo>
                    <a:pt x="220548" y="220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011449" y="8607355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59">
                  <a:moveTo>
                    <a:pt x="0" y="0"/>
                  </a:moveTo>
                  <a:lnTo>
                    <a:pt x="60871" y="608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46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933577" y="8607358"/>
              <a:ext cx="1359535" cy="1005205"/>
            </a:xfrm>
            <a:custGeom>
              <a:avLst/>
              <a:gdLst/>
              <a:ahLst/>
              <a:cxnLst/>
              <a:rect l="l" t="t" r="r" b="b"/>
              <a:pathLst>
                <a:path w="1359534" h="1005204">
                  <a:moveTo>
                    <a:pt x="1077874" y="0"/>
                  </a:moveTo>
                  <a:lnTo>
                    <a:pt x="0" y="1004646"/>
                  </a:lnTo>
                  <a:lnTo>
                    <a:pt x="574738" y="1004646"/>
                  </a:lnTo>
                  <a:lnTo>
                    <a:pt x="1359293" y="281419"/>
                  </a:lnTo>
                  <a:lnTo>
                    <a:pt x="1077874" y="0"/>
                  </a:lnTo>
                  <a:close/>
                </a:path>
              </a:pathLst>
            </a:custGeom>
            <a:solidFill>
              <a:srgbClr val="006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780964" y="4980229"/>
              <a:ext cx="2314575" cy="977265"/>
            </a:xfrm>
            <a:custGeom>
              <a:avLst/>
              <a:gdLst/>
              <a:ahLst/>
              <a:cxnLst/>
              <a:rect l="l" t="t" r="r" b="b"/>
              <a:pathLst>
                <a:path w="2314575" h="977264">
                  <a:moveTo>
                    <a:pt x="2297290" y="956767"/>
                  </a:moveTo>
                  <a:lnTo>
                    <a:pt x="2301382" y="961702"/>
                  </a:lnTo>
                  <a:lnTo>
                    <a:pt x="2305465" y="966747"/>
                  </a:lnTo>
                  <a:lnTo>
                    <a:pt x="2309506" y="971895"/>
                  </a:lnTo>
                  <a:lnTo>
                    <a:pt x="2313470" y="977138"/>
                  </a:lnTo>
                  <a:lnTo>
                    <a:pt x="2314486" y="964666"/>
                  </a:lnTo>
                  <a:lnTo>
                    <a:pt x="2303005" y="959459"/>
                  </a:lnTo>
                  <a:lnTo>
                    <a:pt x="2297290" y="956767"/>
                  </a:lnTo>
                  <a:close/>
                </a:path>
                <a:path w="2314575" h="977264">
                  <a:moveTo>
                    <a:pt x="22098" y="0"/>
                  </a:moveTo>
                  <a:lnTo>
                    <a:pt x="0" y="22098"/>
                  </a:lnTo>
                  <a:lnTo>
                    <a:pt x="16531" y="29809"/>
                  </a:lnTo>
                  <a:lnTo>
                    <a:pt x="32888" y="37782"/>
                  </a:lnTo>
                  <a:lnTo>
                    <a:pt x="49075" y="45993"/>
                  </a:lnTo>
                  <a:lnTo>
                    <a:pt x="65100" y="54419"/>
                  </a:lnTo>
                  <a:lnTo>
                    <a:pt x="54759" y="40499"/>
                  </a:lnTo>
                  <a:lnTo>
                    <a:pt x="44142" y="26785"/>
                  </a:lnTo>
                  <a:lnTo>
                    <a:pt x="33253" y="13284"/>
                  </a:lnTo>
                  <a:lnTo>
                    <a:pt x="22098" y="0"/>
                  </a:lnTo>
                  <a:close/>
                </a:path>
              </a:pathLst>
            </a:custGeom>
            <a:solidFill>
              <a:srgbClr val="CF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1162727" y="6510770"/>
              <a:ext cx="149605" cy="14955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0026351" y="5572847"/>
              <a:ext cx="199720" cy="21633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416515" y="1508808"/>
              <a:ext cx="5910580" cy="5257800"/>
            </a:xfrm>
            <a:custGeom>
              <a:avLst/>
              <a:gdLst/>
              <a:ahLst/>
              <a:cxnLst/>
              <a:rect l="l" t="t" r="r" b="b"/>
              <a:pathLst>
                <a:path w="5910580" h="5257800">
                  <a:moveTo>
                    <a:pt x="1335497" y="0"/>
                  </a:moveTo>
                  <a:lnTo>
                    <a:pt x="58480" y="0"/>
                  </a:lnTo>
                  <a:lnTo>
                    <a:pt x="0" y="63500"/>
                  </a:lnTo>
                  <a:lnTo>
                    <a:pt x="3317913" y="3403600"/>
                  </a:lnTo>
                  <a:lnTo>
                    <a:pt x="3353277" y="3441700"/>
                  </a:lnTo>
                  <a:lnTo>
                    <a:pt x="3386605" y="3479800"/>
                  </a:lnTo>
                  <a:lnTo>
                    <a:pt x="3417795" y="3517900"/>
                  </a:lnTo>
                  <a:lnTo>
                    <a:pt x="3446744" y="3556000"/>
                  </a:lnTo>
                  <a:lnTo>
                    <a:pt x="3473348" y="3594100"/>
                  </a:lnTo>
                  <a:lnTo>
                    <a:pt x="3484953" y="3619500"/>
                  </a:lnTo>
                  <a:lnTo>
                    <a:pt x="3496773" y="3644900"/>
                  </a:lnTo>
                  <a:lnTo>
                    <a:pt x="3509260" y="3670300"/>
                  </a:lnTo>
                  <a:lnTo>
                    <a:pt x="3522865" y="3695700"/>
                  </a:lnTo>
                  <a:lnTo>
                    <a:pt x="3542694" y="3746500"/>
                  </a:lnTo>
                  <a:lnTo>
                    <a:pt x="3562849" y="3784600"/>
                  </a:lnTo>
                  <a:lnTo>
                    <a:pt x="3583534" y="3835400"/>
                  </a:lnTo>
                  <a:lnTo>
                    <a:pt x="3604949" y="3886200"/>
                  </a:lnTo>
                  <a:lnTo>
                    <a:pt x="3627296" y="3924300"/>
                  </a:lnTo>
                  <a:lnTo>
                    <a:pt x="3650778" y="3975100"/>
                  </a:lnTo>
                  <a:lnTo>
                    <a:pt x="3675596" y="4013200"/>
                  </a:lnTo>
                  <a:lnTo>
                    <a:pt x="3701953" y="4051300"/>
                  </a:lnTo>
                  <a:lnTo>
                    <a:pt x="3730050" y="4089400"/>
                  </a:lnTo>
                  <a:lnTo>
                    <a:pt x="3760089" y="4140200"/>
                  </a:lnTo>
                  <a:lnTo>
                    <a:pt x="3792272" y="4178300"/>
                  </a:lnTo>
                  <a:lnTo>
                    <a:pt x="3826802" y="4203700"/>
                  </a:lnTo>
                  <a:lnTo>
                    <a:pt x="3861950" y="4241800"/>
                  </a:lnTo>
                  <a:lnTo>
                    <a:pt x="3893559" y="4279900"/>
                  </a:lnTo>
                  <a:lnTo>
                    <a:pt x="3921888" y="4318000"/>
                  </a:lnTo>
                  <a:lnTo>
                    <a:pt x="3947195" y="4356100"/>
                  </a:lnTo>
                  <a:lnTo>
                    <a:pt x="3969738" y="4394200"/>
                  </a:lnTo>
                  <a:lnTo>
                    <a:pt x="3989774" y="4445000"/>
                  </a:lnTo>
                  <a:lnTo>
                    <a:pt x="4007563" y="4483100"/>
                  </a:lnTo>
                  <a:lnTo>
                    <a:pt x="4023361" y="4521200"/>
                  </a:lnTo>
                  <a:lnTo>
                    <a:pt x="4037428" y="4572000"/>
                  </a:lnTo>
                  <a:lnTo>
                    <a:pt x="4050021" y="4610100"/>
                  </a:lnTo>
                  <a:lnTo>
                    <a:pt x="4061398" y="4660900"/>
                  </a:lnTo>
                  <a:lnTo>
                    <a:pt x="4071817" y="4699000"/>
                  </a:lnTo>
                  <a:lnTo>
                    <a:pt x="4081537" y="4749800"/>
                  </a:lnTo>
                  <a:lnTo>
                    <a:pt x="4090816" y="4787900"/>
                  </a:lnTo>
                  <a:lnTo>
                    <a:pt x="4099911" y="4838700"/>
                  </a:lnTo>
                  <a:lnTo>
                    <a:pt x="4109081" y="4889500"/>
                  </a:lnTo>
                  <a:lnTo>
                    <a:pt x="4118584" y="4927600"/>
                  </a:lnTo>
                  <a:lnTo>
                    <a:pt x="4128678" y="4978400"/>
                  </a:lnTo>
                  <a:lnTo>
                    <a:pt x="4139621" y="5016500"/>
                  </a:lnTo>
                  <a:lnTo>
                    <a:pt x="4151671" y="5067300"/>
                  </a:lnTo>
                  <a:lnTo>
                    <a:pt x="4165086" y="5118100"/>
                  </a:lnTo>
                  <a:lnTo>
                    <a:pt x="4180125" y="5156200"/>
                  </a:lnTo>
                  <a:lnTo>
                    <a:pt x="4197045" y="5207000"/>
                  </a:lnTo>
                  <a:lnTo>
                    <a:pt x="4212224" y="5232400"/>
                  </a:lnTo>
                  <a:lnTo>
                    <a:pt x="4234526" y="5245100"/>
                  </a:lnTo>
                  <a:lnTo>
                    <a:pt x="4261356" y="5257800"/>
                  </a:lnTo>
                  <a:lnTo>
                    <a:pt x="4315762" y="5257800"/>
                  </a:lnTo>
                  <a:lnTo>
                    <a:pt x="4336730" y="5245100"/>
                  </a:lnTo>
                  <a:lnTo>
                    <a:pt x="4351972" y="5219700"/>
                  </a:lnTo>
                  <a:lnTo>
                    <a:pt x="4360430" y="5194300"/>
                  </a:lnTo>
                  <a:lnTo>
                    <a:pt x="4362428" y="5156200"/>
                  </a:lnTo>
                  <a:lnTo>
                    <a:pt x="4360038" y="5130800"/>
                  </a:lnTo>
                  <a:lnTo>
                    <a:pt x="4354831" y="5105400"/>
                  </a:lnTo>
                  <a:lnTo>
                    <a:pt x="4348378" y="5080000"/>
                  </a:lnTo>
                  <a:lnTo>
                    <a:pt x="4337198" y="5029200"/>
                  </a:lnTo>
                  <a:lnTo>
                    <a:pt x="4326970" y="4978400"/>
                  </a:lnTo>
                  <a:lnTo>
                    <a:pt x="4317697" y="4940300"/>
                  </a:lnTo>
                  <a:lnTo>
                    <a:pt x="4309380" y="4889500"/>
                  </a:lnTo>
                  <a:lnTo>
                    <a:pt x="4302023" y="4838700"/>
                  </a:lnTo>
                  <a:lnTo>
                    <a:pt x="4295628" y="4787900"/>
                  </a:lnTo>
                  <a:lnTo>
                    <a:pt x="4290196" y="4737100"/>
                  </a:lnTo>
                  <a:lnTo>
                    <a:pt x="4285731" y="4686300"/>
                  </a:lnTo>
                  <a:lnTo>
                    <a:pt x="4282235" y="4635500"/>
                  </a:lnTo>
                  <a:lnTo>
                    <a:pt x="4279711" y="4597400"/>
                  </a:lnTo>
                  <a:lnTo>
                    <a:pt x="4278160" y="4546600"/>
                  </a:lnTo>
                  <a:lnTo>
                    <a:pt x="4279482" y="4508500"/>
                  </a:lnTo>
                  <a:lnTo>
                    <a:pt x="4286702" y="4470400"/>
                  </a:lnTo>
                  <a:lnTo>
                    <a:pt x="4302411" y="4445000"/>
                  </a:lnTo>
                  <a:lnTo>
                    <a:pt x="4329201" y="4419600"/>
                  </a:lnTo>
                  <a:lnTo>
                    <a:pt x="4697560" y="4419600"/>
                  </a:lnTo>
                  <a:lnTo>
                    <a:pt x="4681674" y="4381500"/>
                  </a:lnTo>
                  <a:lnTo>
                    <a:pt x="4674221" y="4343400"/>
                  </a:lnTo>
                  <a:lnTo>
                    <a:pt x="4687608" y="4305300"/>
                  </a:lnTo>
                  <a:lnTo>
                    <a:pt x="5048938" y="4305300"/>
                  </a:lnTo>
                  <a:lnTo>
                    <a:pt x="4946319" y="4203700"/>
                  </a:lnTo>
                  <a:lnTo>
                    <a:pt x="4930154" y="4191000"/>
                  </a:lnTo>
                  <a:lnTo>
                    <a:pt x="4916979" y="4165600"/>
                  </a:lnTo>
                  <a:lnTo>
                    <a:pt x="4910486" y="4152900"/>
                  </a:lnTo>
                  <a:lnTo>
                    <a:pt x="4914366" y="4127500"/>
                  </a:lnTo>
                  <a:lnTo>
                    <a:pt x="4927510" y="4114800"/>
                  </a:lnTo>
                  <a:lnTo>
                    <a:pt x="4946232" y="4102100"/>
                  </a:lnTo>
                  <a:lnTo>
                    <a:pt x="5567257" y="4102100"/>
                  </a:lnTo>
                  <a:lnTo>
                    <a:pt x="5413988" y="4013200"/>
                  </a:lnTo>
                  <a:lnTo>
                    <a:pt x="5370594" y="3975100"/>
                  </a:lnTo>
                  <a:lnTo>
                    <a:pt x="5284159" y="3924300"/>
                  </a:lnTo>
                  <a:lnTo>
                    <a:pt x="5241067" y="3886200"/>
                  </a:lnTo>
                  <a:lnTo>
                    <a:pt x="5111991" y="3810000"/>
                  </a:lnTo>
                  <a:lnTo>
                    <a:pt x="5068948" y="3771900"/>
                  </a:lnTo>
                  <a:lnTo>
                    <a:pt x="4939411" y="3695700"/>
                  </a:lnTo>
                  <a:lnTo>
                    <a:pt x="4901900" y="3657600"/>
                  </a:lnTo>
                  <a:lnTo>
                    <a:pt x="4869474" y="3632200"/>
                  </a:lnTo>
                  <a:lnTo>
                    <a:pt x="4842800" y="3581400"/>
                  </a:lnTo>
                  <a:lnTo>
                    <a:pt x="4822544" y="3543300"/>
                  </a:lnTo>
                  <a:lnTo>
                    <a:pt x="4809375" y="3505200"/>
                  </a:lnTo>
                  <a:lnTo>
                    <a:pt x="4806298" y="3479800"/>
                  </a:lnTo>
                  <a:lnTo>
                    <a:pt x="4806421" y="3454400"/>
                  </a:lnTo>
                  <a:lnTo>
                    <a:pt x="4811056" y="3441700"/>
                  </a:lnTo>
                  <a:lnTo>
                    <a:pt x="4821516" y="3416300"/>
                  </a:lnTo>
                  <a:lnTo>
                    <a:pt x="4834774" y="3403600"/>
                  </a:lnTo>
                  <a:lnTo>
                    <a:pt x="4850720" y="3403600"/>
                  </a:lnTo>
                  <a:lnTo>
                    <a:pt x="4868219" y="3390900"/>
                  </a:lnTo>
                  <a:lnTo>
                    <a:pt x="5504386" y="3390900"/>
                  </a:lnTo>
                  <a:lnTo>
                    <a:pt x="5528259" y="3365500"/>
                  </a:lnTo>
                  <a:lnTo>
                    <a:pt x="5539987" y="3352800"/>
                  </a:lnTo>
                  <a:lnTo>
                    <a:pt x="5547679" y="3327400"/>
                  </a:lnTo>
                  <a:lnTo>
                    <a:pt x="5549924" y="3302000"/>
                  </a:lnTo>
                  <a:lnTo>
                    <a:pt x="5545315" y="3289300"/>
                  </a:lnTo>
                  <a:lnTo>
                    <a:pt x="5526395" y="3263900"/>
                  </a:lnTo>
                  <a:lnTo>
                    <a:pt x="5498158" y="3251199"/>
                  </a:lnTo>
                  <a:lnTo>
                    <a:pt x="5464871" y="3238499"/>
                  </a:lnTo>
                  <a:lnTo>
                    <a:pt x="5430799" y="3238499"/>
                  </a:lnTo>
                  <a:lnTo>
                    <a:pt x="5379225" y="3225799"/>
                  </a:lnTo>
                  <a:lnTo>
                    <a:pt x="5327902" y="3225799"/>
                  </a:lnTo>
                  <a:lnTo>
                    <a:pt x="5126699" y="3174999"/>
                  </a:lnTo>
                  <a:lnTo>
                    <a:pt x="5077819" y="3149599"/>
                  </a:lnTo>
                  <a:lnTo>
                    <a:pt x="5029668" y="3136899"/>
                  </a:lnTo>
                  <a:lnTo>
                    <a:pt x="4838653" y="3035299"/>
                  </a:lnTo>
                  <a:lnTo>
                    <a:pt x="4790397" y="3022599"/>
                  </a:lnTo>
                  <a:lnTo>
                    <a:pt x="4741365" y="2997199"/>
                  </a:lnTo>
                  <a:lnTo>
                    <a:pt x="4639551" y="2971799"/>
                  </a:lnTo>
                  <a:lnTo>
                    <a:pt x="4597613" y="2959099"/>
                  </a:lnTo>
                  <a:lnTo>
                    <a:pt x="4066392" y="2959099"/>
                  </a:lnTo>
                  <a:lnTo>
                    <a:pt x="4022423" y="2946399"/>
                  </a:lnTo>
                  <a:lnTo>
                    <a:pt x="3980527" y="2920999"/>
                  </a:lnTo>
                  <a:lnTo>
                    <a:pt x="3941215" y="2895599"/>
                  </a:lnTo>
                  <a:lnTo>
                    <a:pt x="3904997" y="2870199"/>
                  </a:lnTo>
                  <a:lnTo>
                    <a:pt x="3872382" y="2832099"/>
                  </a:lnTo>
                  <a:lnTo>
                    <a:pt x="1335497" y="0"/>
                  </a:lnTo>
                  <a:close/>
                </a:path>
                <a:path w="5910580" h="5257800">
                  <a:moveTo>
                    <a:pt x="4697560" y="4419600"/>
                  </a:moveTo>
                  <a:lnTo>
                    <a:pt x="4364799" y="4419600"/>
                  </a:lnTo>
                  <a:lnTo>
                    <a:pt x="4397776" y="4432300"/>
                  </a:lnTo>
                  <a:lnTo>
                    <a:pt x="4427051" y="4470400"/>
                  </a:lnTo>
                  <a:lnTo>
                    <a:pt x="4451540" y="4495800"/>
                  </a:lnTo>
                  <a:lnTo>
                    <a:pt x="4479956" y="4533900"/>
                  </a:lnTo>
                  <a:lnTo>
                    <a:pt x="4508959" y="4584700"/>
                  </a:lnTo>
                  <a:lnTo>
                    <a:pt x="4538543" y="4622800"/>
                  </a:lnTo>
                  <a:lnTo>
                    <a:pt x="4568702" y="4660900"/>
                  </a:lnTo>
                  <a:lnTo>
                    <a:pt x="4599427" y="4699000"/>
                  </a:lnTo>
                  <a:lnTo>
                    <a:pt x="4630713" y="4737100"/>
                  </a:lnTo>
                  <a:lnTo>
                    <a:pt x="4662554" y="4775200"/>
                  </a:lnTo>
                  <a:lnTo>
                    <a:pt x="4694942" y="4813300"/>
                  </a:lnTo>
                  <a:lnTo>
                    <a:pt x="4727871" y="4851400"/>
                  </a:lnTo>
                  <a:lnTo>
                    <a:pt x="4761334" y="4889500"/>
                  </a:lnTo>
                  <a:lnTo>
                    <a:pt x="4795324" y="4927600"/>
                  </a:lnTo>
                  <a:lnTo>
                    <a:pt x="4829835" y="4965700"/>
                  </a:lnTo>
                  <a:lnTo>
                    <a:pt x="4864861" y="5003800"/>
                  </a:lnTo>
                  <a:lnTo>
                    <a:pt x="4900394" y="5041900"/>
                  </a:lnTo>
                  <a:lnTo>
                    <a:pt x="4936428" y="5067300"/>
                  </a:lnTo>
                  <a:lnTo>
                    <a:pt x="4972956" y="5105400"/>
                  </a:lnTo>
                  <a:lnTo>
                    <a:pt x="5009972" y="5143500"/>
                  </a:lnTo>
                  <a:lnTo>
                    <a:pt x="5029621" y="5156200"/>
                  </a:lnTo>
                  <a:lnTo>
                    <a:pt x="5050142" y="5168900"/>
                  </a:lnTo>
                  <a:lnTo>
                    <a:pt x="5071958" y="5194300"/>
                  </a:lnTo>
                  <a:lnTo>
                    <a:pt x="5095494" y="5194300"/>
                  </a:lnTo>
                  <a:lnTo>
                    <a:pt x="5121050" y="5207000"/>
                  </a:lnTo>
                  <a:lnTo>
                    <a:pt x="5147311" y="5207000"/>
                  </a:lnTo>
                  <a:lnTo>
                    <a:pt x="5193690" y="5181600"/>
                  </a:lnTo>
                  <a:lnTo>
                    <a:pt x="5217353" y="5143500"/>
                  </a:lnTo>
                  <a:lnTo>
                    <a:pt x="5218472" y="5118100"/>
                  </a:lnTo>
                  <a:lnTo>
                    <a:pt x="5213337" y="5080000"/>
                  </a:lnTo>
                  <a:lnTo>
                    <a:pt x="5203184" y="5054600"/>
                  </a:lnTo>
                  <a:lnTo>
                    <a:pt x="5189637" y="5041900"/>
                  </a:lnTo>
                  <a:lnTo>
                    <a:pt x="5173887" y="5016500"/>
                  </a:lnTo>
                  <a:lnTo>
                    <a:pt x="5157127" y="4991100"/>
                  </a:lnTo>
                  <a:lnTo>
                    <a:pt x="4730661" y="4470400"/>
                  </a:lnTo>
                  <a:lnTo>
                    <a:pt x="4702856" y="4432300"/>
                  </a:lnTo>
                  <a:lnTo>
                    <a:pt x="4697560" y="4419600"/>
                  </a:lnTo>
                  <a:close/>
                </a:path>
                <a:path w="5910580" h="5257800">
                  <a:moveTo>
                    <a:pt x="5048938" y="4305300"/>
                  </a:moveTo>
                  <a:lnTo>
                    <a:pt x="4687608" y="4305300"/>
                  </a:lnTo>
                  <a:lnTo>
                    <a:pt x="5371058" y="4978400"/>
                  </a:lnTo>
                  <a:lnTo>
                    <a:pt x="5404592" y="5003800"/>
                  </a:lnTo>
                  <a:lnTo>
                    <a:pt x="5441713" y="5029200"/>
                  </a:lnTo>
                  <a:lnTo>
                    <a:pt x="5481202" y="5054600"/>
                  </a:lnTo>
                  <a:lnTo>
                    <a:pt x="5521841" y="5067300"/>
                  </a:lnTo>
                  <a:lnTo>
                    <a:pt x="5562409" y="5054600"/>
                  </a:lnTo>
                  <a:lnTo>
                    <a:pt x="5596088" y="5029200"/>
                  </a:lnTo>
                  <a:lnTo>
                    <a:pt x="5616089" y="4991100"/>
                  </a:lnTo>
                  <a:lnTo>
                    <a:pt x="5622531" y="4940300"/>
                  </a:lnTo>
                  <a:lnTo>
                    <a:pt x="5615533" y="4902200"/>
                  </a:lnTo>
                  <a:lnTo>
                    <a:pt x="5597436" y="4864100"/>
                  </a:lnTo>
                  <a:lnTo>
                    <a:pt x="5572228" y="4826000"/>
                  </a:lnTo>
                  <a:lnTo>
                    <a:pt x="5542469" y="4787900"/>
                  </a:lnTo>
                  <a:lnTo>
                    <a:pt x="5510720" y="4762500"/>
                  </a:lnTo>
                  <a:lnTo>
                    <a:pt x="5048938" y="4305300"/>
                  </a:lnTo>
                  <a:close/>
                </a:path>
                <a:path w="5910580" h="5257800">
                  <a:moveTo>
                    <a:pt x="5832228" y="4470400"/>
                  </a:moveTo>
                  <a:lnTo>
                    <a:pt x="5778632" y="4470400"/>
                  </a:lnTo>
                  <a:lnTo>
                    <a:pt x="5805335" y="4483100"/>
                  </a:lnTo>
                  <a:lnTo>
                    <a:pt x="5832228" y="4470400"/>
                  </a:lnTo>
                  <a:close/>
                </a:path>
                <a:path w="5910580" h="5257800">
                  <a:moveTo>
                    <a:pt x="5567257" y="4102100"/>
                  </a:moveTo>
                  <a:lnTo>
                    <a:pt x="4989537" y="4102100"/>
                  </a:lnTo>
                  <a:lnTo>
                    <a:pt x="5038247" y="4114800"/>
                  </a:lnTo>
                  <a:lnTo>
                    <a:pt x="5132046" y="4140200"/>
                  </a:lnTo>
                  <a:lnTo>
                    <a:pt x="5177434" y="4165600"/>
                  </a:lnTo>
                  <a:lnTo>
                    <a:pt x="5222012" y="4178300"/>
                  </a:lnTo>
                  <a:lnTo>
                    <a:pt x="5265930" y="4203700"/>
                  </a:lnTo>
                  <a:lnTo>
                    <a:pt x="5567356" y="4381500"/>
                  </a:lnTo>
                  <a:lnTo>
                    <a:pt x="5656015" y="4432300"/>
                  </a:lnTo>
                  <a:lnTo>
                    <a:pt x="5701512" y="4457700"/>
                  </a:lnTo>
                  <a:lnTo>
                    <a:pt x="5726657" y="4457700"/>
                  </a:lnTo>
                  <a:lnTo>
                    <a:pt x="5752385" y="4470400"/>
                  </a:lnTo>
                  <a:lnTo>
                    <a:pt x="5857859" y="4470400"/>
                  </a:lnTo>
                  <a:lnTo>
                    <a:pt x="5880380" y="4457700"/>
                  </a:lnTo>
                  <a:lnTo>
                    <a:pt x="5897943" y="4432300"/>
                  </a:lnTo>
                  <a:lnTo>
                    <a:pt x="5910050" y="4394200"/>
                  </a:lnTo>
                  <a:lnTo>
                    <a:pt x="5910054" y="4368800"/>
                  </a:lnTo>
                  <a:lnTo>
                    <a:pt x="5899888" y="4330700"/>
                  </a:lnTo>
                  <a:lnTo>
                    <a:pt x="5881484" y="4305300"/>
                  </a:lnTo>
                  <a:lnTo>
                    <a:pt x="5857337" y="4279900"/>
                  </a:lnTo>
                  <a:lnTo>
                    <a:pt x="5829574" y="4254500"/>
                  </a:lnTo>
                  <a:lnTo>
                    <a:pt x="5799575" y="4241800"/>
                  </a:lnTo>
                  <a:lnTo>
                    <a:pt x="5723406" y="4191000"/>
                  </a:lnTo>
                  <a:lnTo>
                    <a:pt x="5567257" y="4102100"/>
                  </a:lnTo>
                  <a:close/>
                </a:path>
                <a:path w="5910580" h="5257800">
                  <a:moveTo>
                    <a:pt x="5504386" y="3390900"/>
                  </a:moveTo>
                  <a:lnTo>
                    <a:pt x="4903698" y="3390900"/>
                  </a:lnTo>
                  <a:lnTo>
                    <a:pt x="4920943" y="3403600"/>
                  </a:lnTo>
                  <a:lnTo>
                    <a:pt x="4937967" y="3403600"/>
                  </a:lnTo>
                  <a:lnTo>
                    <a:pt x="4954866" y="3416300"/>
                  </a:lnTo>
                  <a:lnTo>
                    <a:pt x="5051181" y="3441700"/>
                  </a:lnTo>
                  <a:lnTo>
                    <a:pt x="5100302" y="3441700"/>
                  </a:lnTo>
                  <a:lnTo>
                    <a:pt x="5149853" y="3454400"/>
                  </a:lnTo>
                  <a:lnTo>
                    <a:pt x="5349125" y="3454400"/>
                  </a:lnTo>
                  <a:lnTo>
                    <a:pt x="5448493" y="3429000"/>
                  </a:lnTo>
                  <a:lnTo>
                    <a:pt x="5492450" y="3403600"/>
                  </a:lnTo>
                  <a:lnTo>
                    <a:pt x="5504386" y="3390900"/>
                  </a:lnTo>
                  <a:close/>
                </a:path>
              </a:pathLst>
            </a:custGeom>
            <a:solidFill>
              <a:srgbClr val="E3B6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303442" y="5933102"/>
              <a:ext cx="12700" cy="15240"/>
            </a:xfrm>
            <a:custGeom>
              <a:avLst/>
              <a:gdLst/>
              <a:ahLst/>
              <a:cxnLst/>
              <a:rect l="l" t="t" r="r" b="b"/>
              <a:pathLst>
                <a:path w="12700" h="15239">
                  <a:moveTo>
                    <a:pt x="11772" y="0"/>
                  </a:moveTo>
                  <a:lnTo>
                    <a:pt x="7823" y="6223"/>
                  </a:lnTo>
                  <a:lnTo>
                    <a:pt x="4114" y="10820"/>
                  </a:lnTo>
                  <a:lnTo>
                    <a:pt x="0" y="15011"/>
                  </a:lnTo>
                  <a:lnTo>
                    <a:pt x="4546" y="10541"/>
                  </a:lnTo>
                  <a:lnTo>
                    <a:pt x="8623" y="5575"/>
                  </a:lnTo>
                  <a:lnTo>
                    <a:pt x="12115" y="101"/>
                  </a:lnTo>
                  <a:lnTo>
                    <a:pt x="11772" y="0"/>
                  </a:lnTo>
                  <a:close/>
                </a:path>
              </a:pathLst>
            </a:custGeom>
            <a:solidFill>
              <a:srgbClr val="E4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0438003" y="5810402"/>
              <a:ext cx="1877060" cy="212725"/>
            </a:xfrm>
            <a:custGeom>
              <a:avLst/>
              <a:gdLst/>
              <a:ahLst/>
              <a:cxnLst/>
              <a:rect l="l" t="t" r="r" b="b"/>
              <a:pathLst>
                <a:path w="1877059" h="212725">
                  <a:moveTo>
                    <a:pt x="46113" y="212305"/>
                  </a:moveTo>
                  <a:lnTo>
                    <a:pt x="40957" y="203682"/>
                  </a:lnTo>
                  <a:lnTo>
                    <a:pt x="34569" y="195999"/>
                  </a:lnTo>
                  <a:lnTo>
                    <a:pt x="26860" y="189382"/>
                  </a:lnTo>
                  <a:lnTo>
                    <a:pt x="17741" y="183984"/>
                  </a:lnTo>
                  <a:lnTo>
                    <a:pt x="12280" y="188010"/>
                  </a:lnTo>
                  <a:lnTo>
                    <a:pt x="6985" y="192112"/>
                  </a:lnTo>
                  <a:lnTo>
                    <a:pt x="0" y="197777"/>
                  </a:lnTo>
                  <a:lnTo>
                    <a:pt x="9512" y="200545"/>
                  </a:lnTo>
                  <a:lnTo>
                    <a:pt x="18986" y="203428"/>
                  </a:lnTo>
                  <a:lnTo>
                    <a:pt x="28422" y="206413"/>
                  </a:lnTo>
                  <a:lnTo>
                    <a:pt x="46113" y="212305"/>
                  </a:lnTo>
                  <a:close/>
                </a:path>
                <a:path w="1877059" h="212725">
                  <a:moveTo>
                    <a:pt x="1876450" y="123901"/>
                  </a:moveTo>
                  <a:lnTo>
                    <a:pt x="1873440" y="121513"/>
                  </a:lnTo>
                  <a:lnTo>
                    <a:pt x="1817890" y="103428"/>
                  </a:lnTo>
                  <a:lnTo>
                    <a:pt x="1771904" y="87820"/>
                  </a:lnTo>
                  <a:lnTo>
                    <a:pt x="1718246" y="68897"/>
                  </a:lnTo>
                  <a:lnTo>
                    <a:pt x="1660232" y="47421"/>
                  </a:lnTo>
                  <a:lnTo>
                    <a:pt x="1601190" y="24193"/>
                  </a:lnTo>
                  <a:lnTo>
                    <a:pt x="1544485" y="0"/>
                  </a:lnTo>
                  <a:lnTo>
                    <a:pt x="1566151" y="31572"/>
                  </a:lnTo>
                  <a:lnTo>
                    <a:pt x="1588731" y="62496"/>
                  </a:lnTo>
                  <a:lnTo>
                    <a:pt x="1612214" y="92735"/>
                  </a:lnTo>
                  <a:lnTo>
                    <a:pt x="1637055" y="122821"/>
                  </a:lnTo>
                  <a:lnTo>
                    <a:pt x="1681111" y="143167"/>
                  </a:lnTo>
                  <a:lnTo>
                    <a:pt x="1731010" y="160947"/>
                  </a:lnTo>
                  <a:lnTo>
                    <a:pt x="1782927" y="168567"/>
                  </a:lnTo>
                  <a:lnTo>
                    <a:pt x="1784934" y="168554"/>
                  </a:lnTo>
                  <a:lnTo>
                    <a:pt x="1828469" y="160604"/>
                  </a:lnTo>
                  <a:lnTo>
                    <a:pt x="1865439" y="137718"/>
                  </a:lnTo>
                  <a:lnTo>
                    <a:pt x="1873250" y="128930"/>
                  </a:lnTo>
                  <a:lnTo>
                    <a:pt x="1876450" y="123901"/>
                  </a:lnTo>
                  <a:close/>
                </a:path>
              </a:pathLst>
            </a:custGeom>
            <a:solidFill>
              <a:srgbClr val="CDA5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1947290" y="5584291"/>
              <a:ext cx="381000" cy="349250"/>
            </a:xfrm>
            <a:custGeom>
              <a:avLst/>
              <a:gdLst/>
              <a:ahLst/>
              <a:cxnLst/>
              <a:rect l="l" t="t" r="r" b="b"/>
              <a:pathLst>
                <a:path w="381000" h="349250">
                  <a:moveTo>
                    <a:pt x="0" y="0"/>
                  </a:moveTo>
                  <a:lnTo>
                    <a:pt x="2362" y="64185"/>
                  </a:lnTo>
                  <a:lnTo>
                    <a:pt x="364159" y="347624"/>
                  </a:lnTo>
                  <a:lnTo>
                    <a:pt x="367931" y="348805"/>
                  </a:lnTo>
                  <a:lnTo>
                    <a:pt x="373640" y="337686"/>
                  </a:lnTo>
                  <a:lnTo>
                    <a:pt x="377605" y="325991"/>
                  </a:lnTo>
                  <a:lnTo>
                    <a:pt x="379918" y="313870"/>
                  </a:lnTo>
                  <a:lnTo>
                    <a:pt x="380669" y="301472"/>
                  </a:lnTo>
                  <a:lnTo>
                    <a:pt x="378565" y="279817"/>
                  </a:lnTo>
                  <a:lnTo>
                    <a:pt x="363103" y="238350"/>
                  </a:lnTo>
                  <a:lnTo>
                    <a:pt x="326556" y="195131"/>
                  </a:lnTo>
                  <a:lnTo>
                    <a:pt x="268796" y="155812"/>
                  </a:lnTo>
                  <a:lnTo>
                    <a:pt x="189678" y="112553"/>
                  </a:lnTo>
                  <a:lnTo>
                    <a:pt x="141779" y="85383"/>
                  </a:lnTo>
                  <a:lnTo>
                    <a:pt x="94219" y="57521"/>
                  </a:lnTo>
                  <a:lnTo>
                    <a:pt x="46970" y="29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2311450" y="5931916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09" h="2539">
                  <a:moveTo>
                    <a:pt x="0" y="0"/>
                  </a:moveTo>
                  <a:lnTo>
                    <a:pt x="3009" y="2387"/>
                  </a:lnTo>
                  <a:lnTo>
                    <a:pt x="3771" y="1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B4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0678603" y="6498882"/>
              <a:ext cx="42545" cy="85725"/>
            </a:xfrm>
            <a:custGeom>
              <a:avLst/>
              <a:gdLst/>
              <a:ahLst/>
              <a:cxnLst/>
              <a:rect l="l" t="t" r="r" b="b"/>
              <a:pathLst>
                <a:path w="42545" h="85725">
                  <a:moveTo>
                    <a:pt x="9093" y="0"/>
                  </a:moveTo>
                  <a:lnTo>
                    <a:pt x="0" y="85178"/>
                  </a:lnTo>
                  <a:lnTo>
                    <a:pt x="10997" y="65919"/>
                  </a:lnTo>
                  <a:lnTo>
                    <a:pt x="21717" y="46574"/>
                  </a:lnTo>
                  <a:lnTo>
                    <a:pt x="32121" y="27128"/>
                  </a:lnTo>
                  <a:lnTo>
                    <a:pt x="42176" y="7569"/>
                  </a:lnTo>
                  <a:lnTo>
                    <a:pt x="25544" y="4060"/>
                  </a:lnTo>
                  <a:lnTo>
                    <a:pt x="9093" y="0"/>
                  </a:lnTo>
                  <a:close/>
                </a:path>
              </a:pathLst>
            </a:custGeom>
            <a:solidFill>
              <a:srgbClr val="E8C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496874" y="2652955"/>
              <a:ext cx="2067560" cy="2084070"/>
            </a:xfrm>
            <a:custGeom>
              <a:avLst/>
              <a:gdLst/>
              <a:ahLst/>
              <a:cxnLst/>
              <a:rect l="l" t="t" r="r" b="b"/>
              <a:pathLst>
                <a:path w="2067559" h="2084070">
                  <a:moveTo>
                    <a:pt x="991908" y="999553"/>
                  </a:moveTo>
                  <a:lnTo>
                    <a:pt x="991146" y="999553"/>
                  </a:lnTo>
                  <a:lnTo>
                    <a:pt x="2067064" y="2083866"/>
                  </a:lnTo>
                  <a:lnTo>
                    <a:pt x="991908" y="999553"/>
                  </a:lnTo>
                  <a:close/>
                </a:path>
                <a:path w="2067559" h="2084070">
                  <a:moveTo>
                    <a:pt x="698" y="0"/>
                  </a:moveTo>
                  <a:lnTo>
                    <a:pt x="0" y="685"/>
                  </a:lnTo>
                  <a:lnTo>
                    <a:pt x="752563" y="759104"/>
                  </a:lnTo>
                  <a:lnTo>
                    <a:pt x="753465" y="759104"/>
                  </a:lnTo>
                  <a:lnTo>
                    <a:pt x="698" y="0"/>
                  </a:lnTo>
                  <a:close/>
                </a:path>
              </a:pathLst>
            </a:custGeom>
            <a:solidFill>
              <a:srgbClr val="DD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249443" y="3412064"/>
              <a:ext cx="239395" cy="240665"/>
            </a:xfrm>
            <a:custGeom>
              <a:avLst/>
              <a:gdLst/>
              <a:ahLst/>
              <a:cxnLst/>
              <a:rect l="l" t="t" r="r" b="b"/>
              <a:pathLst>
                <a:path w="239395" h="240664">
                  <a:moveTo>
                    <a:pt x="901" y="0"/>
                  </a:moveTo>
                  <a:lnTo>
                    <a:pt x="0" y="0"/>
                  </a:lnTo>
                  <a:lnTo>
                    <a:pt x="238582" y="240449"/>
                  </a:lnTo>
                  <a:lnTo>
                    <a:pt x="239344" y="240449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rgbClr val="DBD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497565" y="2495879"/>
              <a:ext cx="2381885" cy="2557145"/>
            </a:xfrm>
            <a:custGeom>
              <a:avLst/>
              <a:gdLst/>
              <a:ahLst/>
              <a:cxnLst/>
              <a:rect l="l" t="t" r="r" b="b"/>
              <a:pathLst>
                <a:path w="2381884" h="2557145">
                  <a:moveTo>
                    <a:pt x="2344648" y="2445194"/>
                  </a:moveTo>
                  <a:lnTo>
                    <a:pt x="2305494" y="2484348"/>
                  </a:lnTo>
                  <a:lnTo>
                    <a:pt x="2316649" y="2497632"/>
                  </a:lnTo>
                  <a:lnTo>
                    <a:pt x="2327538" y="2511134"/>
                  </a:lnTo>
                  <a:lnTo>
                    <a:pt x="2338155" y="2524848"/>
                  </a:lnTo>
                  <a:lnTo>
                    <a:pt x="2348496" y="2538768"/>
                  </a:lnTo>
                  <a:lnTo>
                    <a:pt x="2365019" y="2547753"/>
                  </a:lnTo>
                  <a:lnTo>
                    <a:pt x="2381389" y="2556929"/>
                  </a:lnTo>
                  <a:lnTo>
                    <a:pt x="2374968" y="2533639"/>
                  </a:lnTo>
                  <a:lnTo>
                    <a:pt x="2366795" y="2506905"/>
                  </a:lnTo>
                  <a:lnTo>
                    <a:pt x="2356734" y="2477249"/>
                  </a:lnTo>
                  <a:lnTo>
                    <a:pt x="2344648" y="2445194"/>
                  </a:lnTo>
                  <a:close/>
                </a:path>
                <a:path w="2381884" h="2557145">
                  <a:moveTo>
                    <a:pt x="157073" y="0"/>
                  </a:moveTo>
                  <a:lnTo>
                    <a:pt x="0" y="157073"/>
                  </a:lnTo>
                  <a:lnTo>
                    <a:pt x="2066429" y="2240889"/>
                  </a:lnTo>
                  <a:lnTo>
                    <a:pt x="2151252" y="2156053"/>
                  </a:lnTo>
                  <a:lnTo>
                    <a:pt x="157073" y="0"/>
                  </a:lnTo>
                  <a:close/>
                </a:path>
              </a:pathLst>
            </a:custGeom>
            <a:solidFill>
              <a:srgbClr val="C8A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1332118" y="4584757"/>
              <a:ext cx="93941" cy="986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016659" y="1985028"/>
              <a:ext cx="2166620" cy="2264410"/>
            </a:xfrm>
            <a:custGeom>
              <a:avLst/>
              <a:gdLst/>
              <a:ahLst/>
              <a:cxnLst/>
              <a:rect l="l" t="t" r="r" b="b"/>
              <a:pathLst>
                <a:path w="2166620" h="2264410">
                  <a:moveTo>
                    <a:pt x="2116467" y="2182926"/>
                  </a:moveTo>
                  <a:lnTo>
                    <a:pt x="2165997" y="2238336"/>
                  </a:lnTo>
                  <a:lnTo>
                    <a:pt x="2166277" y="2238184"/>
                  </a:lnTo>
                  <a:lnTo>
                    <a:pt x="2116467" y="2182926"/>
                  </a:lnTo>
                  <a:close/>
                </a:path>
                <a:path w="2166620" h="2264410">
                  <a:moveTo>
                    <a:pt x="148831" y="0"/>
                  </a:moveTo>
                  <a:lnTo>
                    <a:pt x="0" y="148831"/>
                  </a:lnTo>
                  <a:lnTo>
                    <a:pt x="2034946" y="2264117"/>
                  </a:lnTo>
                  <a:lnTo>
                    <a:pt x="2116315" y="2182749"/>
                  </a:lnTo>
                  <a:lnTo>
                    <a:pt x="148831" y="0"/>
                  </a:lnTo>
                  <a:close/>
                </a:path>
              </a:pathLst>
            </a:custGeom>
            <a:solidFill>
              <a:srgbClr val="E8C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648827" y="4249147"/>
              <a:ext cx="452755" cy="454659"/>
            </a:xfrm>
            <a:custGeom>
              <a:avLst/>
              <a:gdLst/>
              <a:ahLst/>
              <a:cxnLst/>
              <a:rect l="l" t="t" r="r" b="b"/>
              <a:pathLst>
                <a:path w="452754" h="454660">
                  <a:moveTo>
                    <a:pt x="95008" y="307771"/>
                  </a:moveTo>
                  <a:lnTo>
                    <a:pt x="0" y="402780"/>
                  </a:lnTo>
                  <a:lnTo>
                    <a:pt x="17951" y="421549"/>
                  </a:lnTo>
                  <a:lnTo>
                    <a:pt x="24774" y="428578"/>
                  </a:lnTo>
                  <a:lnTo>
                    <a:pt x="35057" y="438996"/>
                  </a:lnTo>
                  <a:lnTo>
                    <a:pt x="39931" y="444050"/>
                  </a:lnTo>
                  <a:lnTo>
                    <a:pt x="44734" y="449145"/>
                  </a:lnTo>
                  <a:lnTo>
                    <a:pt x="49466" y="454278"/>
                  </a:lnTo>
                  <a:lnTo>
                    <a:pt x="125006" y="378739"/>
                  </a:lnTo>
                  <a:lnTo>
                    <a:pt x="104744" y="340657"/>
                  </a:lnTo>
                  <a:lnTo>
                    <a:pt x="96151" y="314337"/>
                  </a:lnTo>
                  <a:lnTo>
                    <a:pt x="95008" y="307771"/>
                  </a:lnTo>
                  <a:close/>
                </a:path>
                <a:path w="452754" h="454660">
                  <a:moveTo>
                    <a:pt x="402780" y="0"/>
                  </a:moveTo>
                  <a:lnTo>
                    <a:pt x="279336" y="123443"/>
                  </a:lnTo>
                  <a:lnTo>
                    <a:pt x="297140" y="128081"/>
                  </a:lnTo>
                  <a:lnTo>
                    <a:pt x="314745" y="135099"/>
                  </a:lnTo>
                  <a:lnTo>
                    <a:pt x="332048" y="144132"/>
                  </a:lnTo>
                  <a:lnTo>
                    <a:pt x="348945" y="154812"/>
                  </a:lnTo>
                  <a:lnTo>
                    <a:pt x="452285" y="51460"/>
                  </a:lnTo>
                  <a:lnTo>
                    <a:pt x="402780" y="0"/>
                  </a:lnTo>
                  <a:close/>
                </a:path>
              </a:pathLst>
            </a:custGeom>
            <a:solidFill>
              <a:srgbClr val="B18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560393" y="4651931"/>
              <a:ext cx="137908" cy="1382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0051615" y="4167780"/>
              <a:ext cx="131038" cy="13282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560393" y="4213307"/>
              <a:ext cx="819150" cy="819150"/>
            </a:xfrm>
            <a:custGeom>
              <a:avLst/>
              <a:gdLst/>
              <a:ahLst/>
              <a:cxnLst/>
              <a:rect l="l" t="t" r="r" b="b"/>
              <a:pathLst>
                <a:path w="819150" h="819150">
                  <a:moveTo>
                    <a:pt x="661144" y="0"/>
                  </a:moveTo>
                  <a:lnTo>
                    <a:pt x="604599" y="23421"/>
                  </a:lnTo>
                  <a:lnTo>
                    <a:pt x="23421" y="604599"/>
                  </a:lnTo>
                  <a:lnTo>
                    <a:pt x="0" y="661144"/>
                  </a:lnTo>
                  <a:lnTo>
                    <a:pt x="5855" y="691233"/>
                  </a:lnTo>
                  <a:lnTo>
                    <a:pt x="23421" y="717680"/>
                  </a:lnTo>
                  <a:lnTo>
                    <a:pt x="101120" y="795378"/>
                  </a:lnTo>
                  <a:lnTo>
                    <a:pt x="127574" y="812945"/>
                  </a:lnTo>
                  <a:lnTo>
                    <a:pt x="157665" y="818800"/>
                  </a:lnTo>
                  <a:lnTo>
                    <a:pt x="187754" y="812945"/>
                  </a:lnTo>
                  <a:lnTo>
                    <a:pt x="214201" y="795378"/>
                  </a:lnTo>
                  <a:lnTo>
                    <a:pt x="795378" y="214201"/>
                  </a:lnTo>
                  <a:lnTo>
                    <a:pt x="812945" y="187749"/>
                  </a:lnTo>
                  <a:lnTo>
                    <a:pt x="818800" y="157660"/>
                  </a:lnTo>
                  <a:lnTo>
                    <a:pt x="812945" y="127572"/>
                  </a:lnTo>
                  <a:lnTo>
                    <a:pt x="795378" y="101120"/>
                  </a:lnTo>
                  <a:lnTo>
                    <a:pt x="717680" y="23421"/>
                  </a:lnTo>
                  <a:lnTo>
                    <a:pt x="691233" y="5855"/>
                  </a:lnTo>
                  <a:lnTo>
                    <a:pt x="661144" y="0"/>
                  </a:lnTo>
                  <a:close/>
                </a:path>
              </a:pathLst>
            </a:custGeom>
            <a:solidFill>
              <a:srgbClr val="006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755509" y="4419506"/>
              <a:ext cx="417830" cy="417830"/>
            </a:xfrm>
            <a:custGeom>
              <a:avLst/>
              <a:gdLst/>
              <a:ahLst/>
              <a:cxnLst/>
              <a:rect l="l" t="t" r="r" b="b"/>
              <a:pathLst>
                <a:path w="417829" h="417829">
                  <a:moveTo>
                    <a:pt x="297637" y="0"/>
                  </a:moveTo>
                  <a:lnTo>
                    <a:pt x="0" y="297637"/>
                  </a:lnTo>
                  <a:lnTo>
                    <a:pt x="119849" y="417487"/>
                  </a:lnTo>
                  <a:lnTo>
                    <a:pt x="145200" y="392137"/>
                  </a:lnTo>
                  <a:lnTo>
                    <a:pt x="116814" y="392137"/>
                  </a:lnTo>
                  <a:lnTo>
                    <a:pt x="103860" y="366674"/>
                  </a:lnTo>
                  <a:lnTo>
                    <a:pt x="136540" y="342102"/>
                  </a:lnTo>
                  <a:lnTo>
                    <a:pt x="141559" y="332090"/>
                  </a:lnTo>
                  <a:lnTo>
                    <a:pt x="88425" y="332090"/>
                  </a:lnTo>
                  <a:lnTo>
                    <a:pt x="75954" y="330033"/>
                  </a:lnTo>
                  <a:lnTo>
                    <a:pt x="63500" y="321602"/>
                  </a:lnTo>
                  <a:lnTo>
                    <a:pt x="51238" y="300865"/>
                  </a:lnTo>
                  <a:lnTo>
                    <a:pt x="51954" y="279560"/>
                  </a:lnTo>
                  <a:lnTo>
                    <a:pt x="77279" y="240652"/>
                  </a:lnTo>
                  <a:lnTo>
                    <a:pt x="112268" y="215645"/>
                  </a:lnTo>
                  <a:lnTo>
                    <a:pt x="125621" y="215645"/>
                  </a:lnTo>
                  <a:lnTo>
                    <a:pt x="117716" y="203568"/>
                  </a:lnTo>
                  <a:lnTo>
                    <a:pt x="143675" y="177596"/>
                  </a:lnTo>
                  <a:lnTo>
                    <a:pt x="194502" y="177596"/>
                  </a:lnTo>
                  <a:lnTo>
                    <a:pt x="174383" y="146888"/>
                  </a:lnTo>
                  <a:lnTo>
                    <a:pt x="200355" y="120929"/>
                  </a:lnTo>
                  <a:lnTo>
                    <a:pt x="216822" y="120929"/>
                  </a:lnTo>
                  <a:lnTo>
                    <a:pt x="210337" y="110934"/>
                  </a:lnTo>
                  <a:lnTo>
                    <a:pt x="242582" y="78701"/>
                  </a:lnTo>
                  <a:lnTo>
                    <a:pt x="299205" y="78701"/>
                  </a:lnTo>
                  <a:lnTo>
                    <a:pt x="276606" y="44665"/>
                  </a:lnTo>
                  <a:lnTo>
                    <a:pt x="301053" y="20218"/>
                  </a:lnTo>
                  <a:lnTo>
                    <a:pt x="317853" y="20218"/>
                  </a:lnTo>
                  <a:lnTo>
                    <a:pt x="297637" y="0"/>
                  </a:lnTo>
                  <a:close/>
                </a:path>
                <a:path w="417829" h="417829">
                  <a:moveTo>
                    <a:pt x="169062" y="282014"/>
                  </a:moveTo>
                  <a:lnTo>
                    <a:pt x="138815" y="282014"/>
                  </a:lnTo>
                  <a:lnTo>
                    <a:pt x="150341" y="283625"/>
                  </a:lnTo>
                  <a:lnTo>
                    <a:pt x="161671" y="291147"/>
                  </a:lnTo>
                  <a:lnTo>
                    <a:pt x="173465" y="310460"/>
                  </a:lnTo>
                  <a:lnTo>
                    <a:pt x="173550" y="330285"/>
                  </a:lnTo>
                  <a:lnTo>
                    <a:pt x="164983" y="349429"/>
                  </a:lnTo>
                  <a:lnTo>
                    <a:pt x="132919" y="382585"/>
                  </a:lnTo>
                  <a:lnTo>
                    <a:pt x="116814" y="392137"/>
                  </a:lnTo>
                  <a:lnTo>
                    <a:pt x="145200" y="392137"/>
                  </a:lnTo>
                  <a:lnTo>
                    <a:pt x="217161" y="320179"/>
                  </a:lnTo>
                  <a:lnTo>
                    <a:pt x="194043" y="320179"/>
                  </a:lnTo>
                  <a:lnTo>
                    <a:pt x="169062" y="282014"/>
                  </a:lnTo>
                  <a:close/>
                </a:path>
                <a:path w="417829" h="417829">
                  <a:moveTo>
                    <a:pt x="133851" y="319197"/>
                  </a:moveTo>
                  <a:lnTo>
                    <a:pt x="127509" y="319627"/>
                  </a:lnTo>
                  <a:lnTo>
                    <a:pt x="120150" y="322095"/>
                  </a:lnTo>
                  <a:lnTo>
                    <a:pt x="111950" y="325577"/>
                  </a:lnTo>
                  <a:lnTo>
                    <a:pt x="100545" y="329897"/>
                  </a:lnTo>
                  <a:lnTo>
                    <a:pt x="88425" y="332090"/>
                  </a:lnTo>
                  <a:lnTo>
                    <a:pt x="141559" y="332090"/>
                  </a:lnTo>
                  <a:lnTo>
                    <a:pt x="142259" y="328013"/>
                  </a:lnTo>
                  <a:lnTo>
                    <a:pt x="139001" y="321830"/>
                  </a:lnTo>
                  <a:lnTo>
                    <a:pt x="133851" y="319197"/>
                  </a:lnTo>
                  <a:close/>
                </a:path>
                <a:path w="417829" h="417829">
                  <a:moveTo>
                    <a:pt x="221437" y="218960"/>
                  </a:moveTo>
                  <a:lnTo>
                    <a:pt x="190741" y="249669"/>
                  </a:lnTo>
                  <a:lnTo>
                    <a:pt x="220002" y="294208"/>
                  </a:lnTo>
                  <a:lnTo>
                    <a:pt x="194043" y="320179"/>
                  </a:lnTo>
                  <a:lnTo>
                    <a:pt x="217161" y="320179"/>
                  </a:lnTo>
                  <a:lnTo>
                    <a:pt x="273843" y="263499"/>
                  </a:lnTo>
                  <a:lnTo>
                    <a:pt x="250710" y="263499"/>
                  </a:lnTo>
                  <a:lnTo>
                    <a:pt x="221437" y="218960"/>
                  </a:lnTo>
                  <a:close/>
                </a:path>
                <a:path w="417829" h="417829">
                  <a:moveTo>
                    <a:pt x="125621" y="215645"/>
                  </a:moveTo>
                  <a:lnTo>
                    <a:pt x="112268" y="215645"/>
                  </a:lnTo>
                  <a:lnTo>
                    <a:pt x="125793" y="241376"/>
                  </a:lnTo>
                  <a:lnTo>
                    <a:pt x="118816" y="243820"/>
                  </a:lnTo>
                  <a:lnTo>
                    <a:pt x="84999" y="275107"/>
                  </a:lnTo>
                  <a:lnTo>
                    <a:pt x="83253" y="283805"/>
                  </a:lnTo>
                  <a:lnTo>
                    <a:pt x="87147" y="291896"/>
                  </a:lnTo>
                  <a:lnTo>
                    <a:pt x="93029" y="295080"/>
                  </a:lnTo>
                  <a:lnTo>
                    <a:pt x="99996" y="294838"/>
                  </a:lnTo>
                  <a:lnTo>
                    <a:pt x="107864" y="292312"/>
                  </a:lnTo>
                  <a:lnTo>
                    <a:pt x="116446" y="288645"/>
                  </a:lnTo>
                  <a:lnTo>
                    <a:pt x="127411" y="284344"/>
                  </a:lnTo>
                  <a:lnTo>
                    <a:pt x="138815" y="282014"/>
                  </a:lnTo>
                  <a:lnTo>
                    <a:pt x="169062" y="282014"/>
                  </a:lnTo>
                  <a:lnTo>
                    <a:pt x="125621" y="215645"/>
                  </a:lnTo>
                  <a:close/>
                </a:path>
                <a:path w="417829" h="417829">
                  <a:moveTo>
                    <a:pt x="216822" y="120929"/>
                  </a:moveTo>
                  <a:lnTo>
                    <a:pt x="200355" y="120929"/>
                  </a:lnTo>
                  <a:lnTo>
                    <a:pt x="276682" y="237540"/>
                  </a:lnTo>
                  <a:lnTo>
                    <a:pt x="250710" y="263499"/>
                  </a:lnTo>
                  <a:lnTo>
                    <a:pt x="273843" y="263499"/>
                  </a:lnTo>
                  <a:lnTo>
                    <a:pt x="309392" y="227952"/>
                  </a:lnTo>
                  <a:lnTo>
                    <a:pt x="286258" y="227952"/>
                  </a:lnTo>
                  <a:lnTo>
                    <a:pt x="216822" y="120929"/>
                  </a:lnTo>
                  <a:close/>
                </a:path>
                <a:path w="417829" h="417829">
                  <a:moveTo>
                    <a:pt x="257695" y="122720"/>
                  </a:moveTo>
                  <a:lnTo>
                    <a:pt x="257429" y="122999"/>
                  </a:lnTo>
                  <a:lnTo>
                    <a:pt x="310705" y="203504"/>
                  </a:lnTo>
                  <a:lnTo>
                    <a:pt x="286258" y="227952"/>
                  </a:lnTo>
                  <a:lnTo>
                    <a:pt x="309392" y="227952"/>
                  </a:lnTo>
                  <a:lnTo>
                    <a:pt x="367599" y="169748"/>
                  </a:lnTo>
                  <a:lnTo>
                    <a:pt x="344474" y="169748"/>
                  </a:lnTo>
                  <a:lnTo>
                    <a:pt x="257695" y="122720"/>
                  </a:lnTo>
                  <a:close/>
                </a:path>
                <a:path w="417829" h="417829">
                  <a:moveTo>
                    <a:pt x="194502" y="177596"/>
                  </a:moveTo>
                  <a:lnTo>
                    <a:pt x="143675" y="177596"/>
                  </a:lnTo>
                  <a:lnTo>
                    <a:pt x="176390" y="227533"/>
                  </a:lnTo>
                  <a:lnTo>
                    <a:pt x="207098" y="196824"/>
                  </a:lnTo>
                  <a:lnTo>
                    <a:pt x="194502" y="177596"/>
                  </a:lnTo>
                  <a:close/>
                </a:path>
                <a:path w="417829" h="417829">
                  <a:moveTo>
                    <a:pt x="317853" y="20218"/>
                  </a:moveTo>
                  <a:lnTo>
                    <a:pt x="301053" y="20218"/>
                  </a:lnTo>
                  <a:lnTo>
                    <a:pt x="376821" y="137401"/>
                  </a:lnTo>
                  <a:lnTo>
                    <a:pt x="344474" y="169748"/>
                  </a:lnTo>
                  <a:lnTo>
                    <a:pt x="367599" y="169748"/>
                  </a:lnTo>
                  <a:lnTo>
                    <a:pt x="417487" y="119862"/>
                  </a:lnTo>
                  <a:lnTo>
                    <a:pt x="317853" y="20218"/>
                  </a:lnTo>
                  <a:close/>
                </a:path>
                <a:path w="417829" h="417829">
                  <a:moveTo>
                    <a:pt x="299205" y="78701"/>
                  </a:moveTo>
                  <a:lnTo>
                    <a:pt x="242582" y="78701"/>
                  </a:lnTo>
                  <a:lnTo>
                    <a:pt x="329603" y="125183"/>
                  </a:lnTo>
                  <a:lnTo>
                    <a:pt x="329882" y="124904"/>
                  </a:lnTo>
                  <a:lnTo>
                    <a:pt x="299205" y="787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560401" y="4645054"/>
              <a:ext cx="260350" cy="375920"/>
            </a:xfrm>
            <a:custGeom>
              <a:avLst/>
              <a:gdLst/>
              <a:ahLst/>
              <a:cxnLst/>
              <a:rect l="l" t="t" r="r" b="b"/>
              <a:pathLst>
                <a:path w="260350" h="375920">
                  <a:moveTo>
                    <a:pt x="196265" y="0"/>
                  </a:moveTo>
                  <a:lnTo>
                    <a:pt x="23418" y="172847"/>
                  </a:lnTo>
                  <a:lnTo>
                    <a:pt x="1462" y="214118"/>
                  </a:lnTo>
                  <a:lnTo>
                    <a:pt x="0" y="229387"/>
                  </a:lnTo>
                  <a:lnTo>
                    <a:pt x="1462" y="244663"/>
                  </a:lnTo>
                  <a:lnTo>
                    <a:pt x="23418" y="285927"/>
                  </a:lnTo>
                  <a:lnTo>
                    <a:pt x="105829" y="368350"/>
                  </a:lnTo>
                  <a:lnTo>
                    <a:pt x="116446" y="375653"/>
                  </a:lnTo>
                  <a:lnTo>
                    <a:pt x="138066" y="368970"/>
                  </a:lnTo>
                  <a:lnTo>
                    <a:pt x="157240" y="361284"/>
                  </a:lnTo>
                  <a:lnTo>
                    <a:pt x="174930" y="353077"/>
                  </a:lnTo>
                  <a:lnTo>
                    <a:pt x="192100" y="344830"/>
                  </a:lnTo>
                  <a:lnTo>
                    <a:pt x="220560" y="357263"/>
                  </a:lnTo>
                  <a:lnTo>
                    <a:pt x="260248" y="317588"/>
                  </a:lnTo>
                  <a:lnTo>
                    <a:pt x="154828" y="279801"/>
                  </a:lnTo>
                  <a:lnTo>
                    <a:pt x="113023" y="234122"/>
                  </a:lnTo>
                  <a:lnTo>
                    <a:pt x="128835" y="150780"/>
                  </a:lnTo>
                  <a:lnTo>
                    <a:pt x="196265" y="0"/>
                  </a:lnTo>
                  <a:close/>
                </a:path>
              </a:pathLst>
            </a:custGeom>
            <a:solidFill>
              <a:srgbClr val="005D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9997773" y="4213306"/>
              <a:ext cx="380365" cy="233045"/>
            </a:xfrm>
            <a:custGeom>
              <a:avLst/>
              <a:gdLst/>
              <a:ahLst/>
              <a:cxnLst/>
              <a:rect l="l" t="t" r="r" b="b"/>
              <a:pathLst>
                <a:path w="380365" h="233045">
                  <a:moveTo>
                    <a:pt x="337616" y="80733"/>
                  </a:moveTo>
                  <a:lnTo>
                    <a:pt x="340314" y="85599"/>
                  </a:lnTo>
                  <a:lnTo>
                    <a:pt x="344762" y="94192"/>
                  </a:lnTo>
                  <a:lnTo>
                    <a:pt x="350516" y="106247"/>
                  </a:lnTo>
                  <a:lnTo>
                    <a:pt x="357390" y="122110"/>
                  </a:lnTo>
                  <a:lnTo>
                    <a:pt x="358813" y="123812"/>
                  </a:lnTo>
                  <a:lnTo>
                    <a:pt x="360933" y="126085"/>
                  </a:lnTo>
                  <a:lnTo>
                    <a:pt x="380199" y="143713"/>
                  </a:lnTo>
                  <a:lnTo>
                    <a:pt x="377268" y="132173"/>
                  </a:lnTo>
                  <a:lnTo>
                    <a:pt x="372591" y="121086"/>
                  </a:lnTo>
                  <a:lnTo>
                    <a:pt x="366167" y="110664"/>
                  </a:lnTo>
                  <a:lnTo>
                    <a:pt x="358000" y="101117"/>
                  </a:lnTo>
                  <a:lnTo>
                    <a:pt x="337616" y="80733"/>
                  </a:lnTo>
                  <a:close/>
                </a:path>
                <a:path w="380365" h="233045">
                  <a:moveTo>
                    <a:pt x="170472" y="214706"/>
                  </a:moveTo>
                  <a:lnTo>
                    <a:pt x="91249" y="214706"/>
                  </a:lnTo>
                  <a:lnTo>
                    <a:pt x="117365" y="216019"/>
                  </a:lnTo>
                  <a:lnTo>
                    <a:pt x="141157" y="219697"/>
                  </a:lnTo>
                  <a:lnTo>
                    <a:pt x="162686" y="225346"/>
                  </a:lnTo>
                  <a:lnTo>
                    <a:pt x="182016" y="232575"/>
                  </a:lnTo>
                  <a:lnTo>
                    <a:pt x="173239" y="219447"/>
                  </a:lnTo>
                  <a:lnTo>
                    <a:pt x="170472" y="214706"/>
                  </a:lnTo>
                  <a:close/>
                </a:path>
                <a:path w="380365" h="233045">
                  <a:moveTo>
                    <a:pt x="232117" y="0"/>
                  </a:moveTo>
                  <a:lnTo>
                    <a:pt x="223761" y="0"/>
                  </a:lnTo>
                  <a:lnTo>
                    <a:pt x="213724" y="628"/>
                  </a:lnTo>
                  <a:lnTo>
                    <a:pt x="172592" y="18046"/>
                  </a:lnTo>
                  <a:lnTo>
                    <a:pt x="0" y="190652"/>
                  </a:lnTo>
                  <a:lnTo>
                    <a:pt x="9571" y="197458"/>
                  </a:lnTo>
                  <a:lnTo>
                    <a:pt x="18954" y="204625"/>
                  </a:lnTo>
                  <a:lnTo>
                    <a:pt x="28128" y="212083"/>
                  </a:lnTo>
                  <a:lnTo>
                    <a:pt x="37071" y="219760"/>
                  </a:lnTo>
                  <a:lnTo>
                    <a:pt x="40906" y="219087"/>
                  </a:lnTo>
                  <a:lnTo>
                    <a:pt x="42798" y="218782"/>
                  </a:lnTo>
                  <a:lnTo>
                    <a:pt x="55371" y="206209"/>
                  </a:lnTo>
                  <a:lnTo>
                    <a:pt x="165513" y="206209"/>
                  </a:lnTo>
                  <a:lnTo>
                    <a:pt x="150659" y="168416"/>
                  </a:lnTo>
                  <a:lnTo>
                    <a:pt x="147523" y="141541"/>
                  </a:lnTo>
                  <a:lnTo>
                    <a:pt x="148974" y="123550"/>
                  </a:lnTo>
                  <a:lnTo>
                    <a:pt x="172719" y="77063"/>
                  </a:lnTo>
                  <a:lnTo>
                    <a:pt x="209661" y="58373"/>
                  </a:lnTo>
                  <a:lnTo>
                    <a:pt x="222859" y="56464"/>
                  </a:lnTo>
                  <a:lnTo>
                    <a:pt x="226119" y="50266"/>
                  </a:lnTo>
                  <a:lnTo>
                    <a:pt x="254493" y="22894"/>
                  </a:lnTo>
                  <a:lnTo>
                    <a:pt x="271868" y="16078"/>
                  </a:lnTo>
                  <a:lnTo>
                    <a:pt x="266335" y="12258"/>
                  </a:lnTo>
                  <a:lnTo>
                    <a:pt x="260573" y="8955"/>
                  </a:lnTo>
                  <a:lnTo>
                    <a:pt x="254614" y="6168"/>
                  </a:lnTo>
                  <a:lnTo>
                    <a:pt x="248488" y="3898"/>
                  </a:lnTo>
                  <a:lnTo>
                    <a:pt x="240461" y="1308"/>
                  </a:lnTo>
                  <a:lnTo>
                    <a:pt x="232117" y="0"/>
                  </a:lnTo>
                  <a:close/>
                </a:path>
                <a:path w="380365" h="233045">
                  <a:moveTo>
                    <a:pt x="165513" y="206209"/>
                  </a:moveTo>
                  <a:lnTo>
                    <a:pt x="55371" y="206209"/>
                  </a:lnTo>
                  <a:lnTo>
                    <a:pt x="65100" y="215925"/>
                  </a:lnTo>
                  <a:lnTo>
                    <a:pt x="71822" y="215386"/>
                  </a:lnTo>
                  <a:lnTo>
                    <a:pt x="78422" y="215006"/>
                  </a:lnTo>
                  <a:lnTo>
                    <a:pt x="84899" y="214780"/>
                  </a:lnTo>
                  <a:lnTo>
                    <a:pt x="91249" y="214706"/>
                  </a:lnTo>
                  <a:lnTo>
                    <a:pt x="170472" y="214706"/>
                  </a:lnTo>
                  <a:lnTo>
                    <a:pt x="165513" y="206209"/>
                  </a:lnTo>
                  <a:close/>
                </a:path>
              </a:pathLst>
            </a:custGeom>
            <a:solidFill>
              <a:srgbClr val="3389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0040568" y="4419509"/>
              <a:ext cx="22860" cy="12700"/>
            </a:xfrm>
            <a:custGeom>
              <a:avLst/>
              <a:gdLst/>
              <a:ahLst/>
              <a:cxnLst/>
              <a:rect l="l" t="t" r="r" b="b"/>
              <a:pathLst>
                <a:path w="22859" h="12700">
                  <a:moveTo>
                    <a:pt x="12573" y="0"/>
                  </a:moveTo>
                  <a:lnTo>
                    <a:pt x="0" y="12573"/>
                  </a:lnTo>
                  <a:lnTo>
                    <a:pt x="7658" y="11328"/>
                  </a:lnTo>
                  <a:lnTo>
                    <a:pt x="15074" y="10388"/>
                  </a:lnTo>
                  <a:lnTo>
                    <a:pt x="22301" y="9728"/>
                  </a:lnTo>
                  <a:lnTo>
                    <a:pt x="125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004301" y="1504317"/>
              <a:ext cx="2397125" cy="1417320"/>
            </a:xfrm>
            <a:custGeom>
              <a:avLst/>
              <a:gdLst/>
              <a:ahLst/>
              <a:cxnLst/>
              <a:rect l="l" t="t" r="r" b="b"/>
              <a:pathLst>
                <a:path w="2397125" h="1417320">
                  <a:moveTo>
                    <a:pt x="2151938" y="0"/>
                  </a:moveTo>
                  <a:lnTo>
                    <a:pt x="0" y="0"/>
                  </a:lnTo>
                  <a:lnTo>
                    <a:pt x="1225016" y="1416875"/>
                  </a:lnTo>
                  <a:lnTo>
                    <a:pt x="2396718" y="245173"/>
                  </a:lnTo>
                  <a:lnTo>
                    <a:pt x="2151938" y="0"/>
                  </a:lnTo>
                  <a:close/>
                </a:path>
              </a:pathLst>
            </a:custGeom>
            <a:solidFill>
              <a:srgbClr val="006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600955" y="1504317"/>
              <a:ext cx="800100" cy="527050"/>
            </a:xfrm>
            <a:custGeom>
              <a:avLst/>
              <a:gdLst/>
              <a:ahLst/>
              <a:cxnLst/>
              <a:rect l="l" t="t" r="r" b="b"/>
              <a:pathLst>
                <a:path w="800100" h="527050">
                  <a:moveTo>
                    <a:pt x="555282" y="0"/>
                  </a:moveTo>
                  <a:lnTo>
                    <a:pt x="0" y="0"/>
                  </a:lnTo>
                  <a:lnTo>
                    <a:pt x="518629" y="526605"/>
                  </a:lnTo>
                  <a:lnTo>
                    <a:pt x="800061" y="245173"/>
                  </a:lnTo>
                  <a:lnTo>
                    <a:pt x="555282" y="0"/>
                  </a:lnTo>
                  <a:close/>
                </a:path>
              </a:pathLst>
            </a:custGeom>
            <a:solidFill>
              <a:srgbClr val="3389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229863" y="2653637"/>
              <a:ext cx="267335" cy="267335"/>
            </a:xfrm>
            <a:custGeom>
              <a:avLst/>
              <a:gdLst/>
              <a:ahLst/>
              <a:cxnLst/>
              <a:rect l="l" t="t" r="r" b="b"/>
              <a:pathLst>
                <a:path w="267334" h="267335">
                  <a:moveTo>
                    <a:pt x="267017" y="0"/>
                  </a:moveTo>
                  <a:lnTo>
                    <a:pt x="0" y="267017"/>
                  </a:lnTo>
                </a:path>
              </a:pathLst>
            </a:custGeom>
            <a:solidFill>
              <a:srgbClr val="CF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6879" y="2652952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69">
                  <a:moveTo>
                    <a:pt x="685" y="0"/>
                  </a:moveTo>
                  <a:lnTo>
                    <a:pt x="0" y="685"/>
                  </a:lnTo>
                </a:path>
              </a:pathLst>
            </a:custGeom>
            <a:solidFill>
              <a:srgbClr val="B6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7564" y="263922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728" y="0"/>
                  </a:moveTo>
                  <a:lnTo>
                    <a:pt x="0" y="13728"/>
                  </a:lnTo>
                  <a:lnTo>
                    <a:pt x="13728" y="0"/>
                  </a:lnTo>
                  <a:close/>
                </a:path>
              </a:pathLst>
            </a:custGeom>
            <a:solidFill>
              <a:srgbClr val="A588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005322" y="1504317"/>
              <a:ext cx="1506220" cy="1416685"/>
            </a:xfrm>
            <a:custGeom>
              <a:avLst/>
              <a:gdLst/>
              <a:ahLst/>
              <a:cxnLst/>
              <a:rect l="l" t="t" r="r" b="b"/>
              <a:pathLst>
                <a:path w="1506220" h="1416685">
                  <a:moveTo>
                    <a:pt x="511200" y="0"/>
                  </a:moveTo>
                  <a:lnTo>
                    <a:pt x="0" y="0"/>
                  </a:lnTo>
                  <a:lnTo>
                    <a:pt x="1224546" y="1416342"/>
                  </a:lnTo>
                  <a:lnTo>
                    <a:pt x="1505966" y="1134910"/>
                  </a:lnTo>
                  <a:lnTo>
                    <a:pt x="511200" y="0"/>
                  </a:lnTo>
                  <a:close/>
                </a:path>
              </a:pathLst>
            </a:custGeom>
            <a:solidFill>
              <a:srgbClr val="006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801666" y="1513682"/>
              <a:ext cx="2321560" cy="5803900"/>
            </a:xfrm>
            <a:custGeom>
              <a:avLst/>
              <a:gdLst/>
              <a:ahLst/>
              <a:cxnLst/>
              <a:rect l="l" t="t" r="r" b="b"/>
              <a:pathLst>
                <a:path w="2321559" h="5803900">
                  <a:moveTo>
                    <a:pt x="1653600" y="4660900"/>
                  </a:moveTo>
                  <a:lnTo>
                    <a:pt x="992118" y="4660900"/>
                  </a:lnTo>
                  <a:lnTo>
                    <a:pt x="998519" y="5613400"/>
                  </a:lnTo>
                  <a:lnTo>
                    <a:pt x="1000519" y="5664200"/>
                  </a:lnTo>
                  <a:lnTo>
                    <a:pt x="1007403" y="5702300"/>
                  </a:lnTo>
                  <a:lnTo>
                    <a:pt x="1021369" y="5753100"/>
                  </a:lnTo>
                  <a:lnTo>
                    <a:pt x="1079329" y="5803900"/>
                  </a:lnTo>
                  <a:lnTo>
                    <a:pt x="1121791" y="5803900"/>
                  </a:lnTo>
                  <a:lnTo>
                    <a:pt x="1163111" y="5791200"/>
                  </a:lnTo>
                  <a:lnTo>
                    <a:pt x="1199087" y="5765800"/>
                  </a:lnTo>
                  <a:lnTo>
                    <a:pt x="1225519" y="5727700"/>
                  </a:lnTo>
                  <a:lnTo>
                    <a:pt x="1241096" y="5689600"/>
                  </a:lnTo>
                  <a:lnTo>
                    <a:pt x="1248958" y="5651500"/>
                  </a:lnTo>
                  <a:lnTo>
                    <a:pt x="1251602" y="5600700"/>
                  </a:lnTo>
                  <a:lnTo>
                    <a:pt x="1251528" y="5562600"/>
                  </a:lnTo>
                  <a:lnTo>
                    <a:pt x="1240746" y="4775200"/>
                  </a:lnTo>
                  <a:lnTo>
                    <a:pt x="1241712" y="4749800"/>
                  </a:lnTo>
                  <a:lnTo>
                    <a:pt x="1246412" y="4724400"/>
                  </a:lnTo>
                  <a:lnTo>
                    <a:pt x="1256628" y="4711700"/>
                  </a:lnTo>
                  <a:lnTo>
                    <a:pt x="1274147" y="4699000"/>
                  </a:lnTo>
                  <a:lnTo>
                    <a:pt x="1293878" y="4686300"/>
                  </a:lnTo>
                  <a:lnTo>
                    <a:pt x="1658525" y="4686300"/>
                  </a:lnTo>
                  <a:lnTo>
                    <a:pt x="1653600" y="4660900"/>
                  </a:lnTo>
                  <a:close/>
                </a:path>
                <a:path w="2321559" h="5803900">
                  <a:moveTo>
                    <a:pt x="1620978" y="4483100"/>
                  </a:moveTo>
                  <a:lnTo>
                    <a:pt x="653574" y="4483100"/>
                  </a:lnTo>
                  <a:lnTo>
                    <a:pt x="679931" y="4508500"/>
                  </a:lnTo>
                  <a:lnTo>
                    <a:pt x="691525" y="4546600"/>
                  </a:lnTo>
                  <a:lnTo>
                    <a:pt x="692493" y="4584700"/>
                  </a:lnTo>
                  <a:lnTo>
                    <a:pt x="686975" y="4622800"/>
                  </a:lnTo>
                  <a:lnTo>
                    <a:pt x="677780" y="4673600"/>
                  </a:lnTo>
                  <a:lnTo>
                    <a:pt x="669289" y="4724400"/>
                  </a:lnTo>
                  <a:lnTo>
                    <a:pt x="661504" y="4775200"/>
                  </a:lnTo>
                  <a:lnTo>
                    <a:pt x="654425" y="4826000"/>
                  </a:lnTo>
                  <a:lnTo>
                    <a:pt x="648052" y="4876800"/>
                  </a:lnTo>
                  <a:lnTo>
                    <a:pt x="642388" y="4927600"/>
                  </a:lnTo>
                  <a:lnTo>
                    <a:pt x="637431" y="4978400"/>
                  </a:lnTo>
                  <a:lnTo>
                    <a:pt x="633183" y="5029200"/>
                  </a:lnTo>
                  <a:lnTo>
                    <a:pt x="629645" y="5080000"/>
                  </a:lnTo>
                  <a:lnTo>
                    <a:pt x="624700" y="5168900"/>
                  </a:lnTo>
                  <a:lnTo>
                    <a:pt x="623295" y="5219700"/>
                  </a:lnTo>
                  <a:lnTo>
                    <a:pt x="622602" y="5270500"/>
                  </a:lnTo>
                  <a:lnTo>
                    <a:pt x="622622" y="5321300"/>
                  </a:lnTo>
                  <a:lnTo>
                    <a:pt x="623356" y="5372100"/>
                  </a:lnTo>
                  <a:lnTo>
                    <a:pt x="624804" y="5422900"/>
                  </a:lnTo>
                  <a:lnTo>
                    <a:pt x="626968" y="5473700"/>
                  </a:lnTo>
                  <a:lnTo>
                    <a:pt x="631579" y="5524500"/>
                  </a:lnTo>
                  <a:lnTo>
                    <a:pt x="645916" y="5575300"/>
                  </a:lnTo>
                  <a:lnTo>
                    <a:pt x="678022" y="5613400"/>
                  </a:lnTo>
                  <a:lnTo>
                    <a:pt x="725177" y="5638800"/>
                  </a:lnTo>
                  <a:lnTo>
                    <a:pt x="751160" y="5638800"/>
                  </a:lnTo>
                  <a:lnTo>
                    <a:pt x="774659" y="5626100"/>
                  </a:lnTo>
                  <a:lnTo>
                    <a:pt x="794553" y="5600700"/>
                  </a:lnTo>
                  <a:lnTo>
                    <a:pt x="809721" y="5575300"/>
                  </a:lnTo>
                  <a:lnTo>
                    <a:pt x="820000" y="5562600"/>
                  </a:lnTo>
                  <a:lnTo>
                    <a:pt x="826742" y="5524500"/>
                  </a:lnTo>
                  <a:lnTo>
                    <a:pt x="831088" y="5499100"/>
                  </a:lnTo>
                  <a:lnTo>
                    <a:pt x="834181" y="5473700"/>
                  </a:lnTo>
                  <a:lnTo>
                    <a:pt x="906279" y="4800600"/>
                  </a:lnTo>
                  <a:lnTo>
                    <a:pt x="913978" y="4749800"/>
                  </a:lnTo>
                  <a:lnTo>
                    <a:pt x="929096" y="4711700"/>
                  </a:lnTo>
                  <a:lnTo>
                    <a:pt x="954265" y="4673600"/>
                  </a:lnTo>
                  <a:lnTo>
                    <a:pt x="992118" y="4660900"/>
                  </a:lnTo>
                  <a:lnTo>
                    <a:pt x="1653600" y="4660900"/>
                  </a:lnTo>
                  <a:lnTo>
                    <a:pt x="1643712" y="4597400"/>
                  </a:lnTo>
                  <a:lnTo>
                    <a:pt x="1633721" y="4546600"/>
                  </a:lnTo>
                  <a:lnTo>
                    <a:pt x="1623570" y="4495800"/>
                  </a:lnTo>
                  <a:lnTo>
                    <a:pt x="1620978" y="4483100"/>
                  </a:lnTo>
                  <a:close/>
                </a:path>
                <a:path w="2321559" h="5803900">
                  <a:moveTo>
                    <a:pt x="1658525" y="4686300"/>
                  </a:moveTo>
                  <a:lnTo>
                    <a:pt x="1293878" y="4686300"/>
                  </a:lnTo>
                  <a:lnTo>
                    <a:pt x="1312580" y="4699000"/>
                  </a:lnTo>
                  <a:lnTo>
                    <a:pt x="1329497" y="4711700"/>
                  </a:lnTo>
                  <a:lnTo>
                    <a:pt x="1343870" y="4724400"/>
                  </a:lnTo>
                  <a:lnTo>
                    <a:pt x="1372356" y="4775200"/>
                  </a:lnTo>
                  <a:lnTo>
                    <a:pt x="1397345" y="4813300"/>
                  </a:lnTo>
                  <a:lnTo>
                    <a:pt x="1419233" y="4851400"/>
                  </a:lnTo>
                  <a:lnTo>
                    <a:pt x="1438418" y="4902200"/>
                  </a:lnTo>
                  <a:lnTo>
                    <a:pt x="1455297" y="4953000"/>
                  </a:lnTo>
                  <a:lnTo>
                    <a:pt x="1470269" y="4991100"/>
                  </a:lnTo>
                  <a:lnTo>
                    <a:pt x="1483731" y="5041900"/>
                  </a:lnTo>
                  <a:lnTo>
                    <a:pt x="1496081" y="5092700"/>
                  </a:lnTo>
                  <a:lnTo>
                    <a:pt x="1507716" y="5143500"/>
                  </a:lnTo>
                  <a:lnTo>
                    <a:pt x="1519033" y="5194300"/>
                  </a:lnTo>
                  <a:lnTo>
                    <a:pt x="1530431" y="5232400"/>
                  </a:lnTo>
                  <a:lnTo>
                    <a:pt x="1542307" y="5283200"/>
                  </a:lnTo>
                  <a:lnTo>
                    <a:pt x="1555059" y="5334000"/>
                  </a:lnTo>
                  <a:lnTo>
                    <a:pt x="1569084" y="5384800"/>
                  </a:lnTo>
                  <a:lnTo>
                    <a:pt x="1584779" y="5435600"/>
                  </a:lnTo>
                  <a:lnTo>
                    <a:pt x="1602543" y="5473700"/>
                  </a:lnTo>
                  <a:lnTo>
                    <a:pt x="1613351" y="5499100"/>
                  </a:lnTo>
                  <a:lnTo>
                    <a:pt x="1640418" y="5549900"/>
                  </a:lnTo>
                  <a:lnTo>
                    <a:pt x="1679207" y="5588000"/>
                  </a:lnTo>
                  <a:lnTo>
                    <a:pt x="1703420" y="5600700"/>
                  </a:lnTo>
                  <a:lnTo>
                    <a:pt x="1755845" y="5600700"/>
                  </a:lnTo>
                  <a:lnTo>
                    <a:pt x="1811135" y="5562600"/>
                  </a:lnTo>
                  <a:lnTo>
                    <a:pt x="1836096" y="5499100"/>
                  </a:lnTo>
                  <a:lnTo>
                    <a:pt x="1836645" y="5461000"/>
                  </a:lnTo>
                  <a:lnTo>
                    <a:pt x="1831864" y="5435600"/>
                  </a:lnTo>
                  <a:lnTo>
                    <a:pt x="1823602" y="5397500"/>
                  </a:lnTo>
                  <a:lnTo>
                    <a:pt x="1799173" y="5308600"/>
                  </a:lnTo>
                  <a:lnTo>
                    <a:pt x="1785347" y="5257800"/>
                  </a:lnTo>
                  <a:lnTo>
                    <a:pt x="1772172" y="5207000"/>
                  </a:lnTo>
                  <a:lnTo>
                    <a:pt x="1759588" y="5168900"/>
                  </a:lnTo>
                  <a:lnTo>
                    <a:pt x="1747540" y="5118100"/>
                  </a:lnTo>
                  <a:lnTo>
                    <a:pt x="1735968" y="5067300"/>
                  </a:lnTo>
                  <a:lnTo>
                    <a:pt x="1724814" y="5016500"/>
                  </a:lnTo>
                  <a:lnTo>
                    <a:pt x="1714022" y="4965700"/>
                  </a:lnTo>
                  <a:lnTo>
                    <a:pt x="1703532" y="4914900"/>
                  </a:lnTo>
                  <a:lnTo>
                    <a:pt x="1693287" y="4864100"/>
                  </a:lnTo>
                  <a:lnTo>
                    <a:pt x="1683229" y="4813300"/>
                  </a:lnTo>
                  <a:lnTo>
                    <a:pt x="1673301" y="4762500"/>
                  </a:lnTo>
                  <a:lnTo>
                    <a:pt x="1658525" y="4686300"/>
                  </a:lnTo>
                  <a:close/>
                </a:path>
                <a:path w="2321559" h="5803900">
                  <a:moveTo>
                    <a:pt x="1608390" y="0"/>
                  </a:moveTo>
                  <a:lnTo>
                    <a:pt x="605394" y="0"/>
                  </a:lnTo>
                  <a:lnTo>
                    <a:pt x="656736" y="3047999"/>
                  </a:lnTo>
                  <a:lnTo>
                    <a:pt x="657063" y="3098799"/>
                  </a:lnTo>
                  <a:lnTo>
                    <a:pt x="654631" y="3149599"/>
                  </a:lnTo>
                  <a:lnTo>
                    <a:pt x="649416" y="3200399"/>
                  </a:lnTo>
                  <a:lnTo>
                    <a:pt x="641396" y="3251199"/>
                  </a:lnTo>
                  <a:lnTo>
                    <a:pt x="630549" y="3302000"/>
                  </a:lnTo>
                  <a:lnTo>
                    <a:pt x="617055" y="3340100"/>
                  </a:lnTo>
                  <a:lnTo>
                    <a:pt x="607746" y="3378200"/>
                  </a:lnTo>
                  <a:lnTo>
                    <a:pt x="595941" y="3403600"/>
                  </a:lnTo>
                  <a:lnTo>
                    <a:pt x="577660" y="3454400"/>
                  </a:lnTo>
                  <a:lnTo>
                    <a:pt x="559505" y="3492500"/>
                  </a:lnTo>
                  <a:lnTo>
                    <a:pt x="541771" y="3543300"/>
                  </a:lnTo>
                  <a:lnTo>
                    <a:pt x="524754" y="3594100"/>
                  </a:lnTo>
                  <a:lnTo>
                    <a:pt x="508748" y="3644900"/>
                  </a:lnTo>
                  <a:lnTo>
                    <a:pt x="494048" y="3683000"/>
                  </a:lnTo>
                  <a:lnTo>
                    <a:pt x="480949" y="3733800"/>
                  </a:lnTo>
                  <a:lnTo>
                    <a:pt x="469746" y="3784600"/>
                  </a:lnTo>
                  <a:lnTo>
                    <a:pt x="460733" y="3835400"/>
                  </a:lnTo>
                  <a:lnTo>
                    <a:pt x="454207" y="3886200"/>
                  </a:lnTo>
                  <a:lnTo>
                    <a:pt x="450461" y="3924300"/>
                  </a:lnTo>
                  <a:lnTo>
                    <a:pt x="449790" y="3975100"/>
                  </a:lnTo>
                  <a:lnTo>
                    <a:pt x="449057" y="4025900"/>
                  </a:lnTo>
                  <a:lnTo>
                    <a:pt x="445013" y="4076700"/>
                  </a:lnTo>
                  <a:lnTo>
                    <a:pt x="437889" y="4127500"/>
                  </a:lnTo>
                  <a:lnTo>
                    <a:pt x="427919" y="4178300"/>
                  </a:lnTo>
                  <a:lnTo>
                    <a:pt x="415335" y="4216400"/>
                  </a:lnTo>
                  <a:lnTo>
                    <a:pt x="400370" y="4254500"/>
                  </a:lnTo>
                  <a:lnTo>
                    <a:pt x="383255" y="4305300"/>
                  </a:lnTo>
                  <a:lnTo>
                    <a:pt x="364224" y="4343400"/>
                  </a:lnTo>
                  <a:lnTo>
                    <a:pt x="343509" y="4381500"/>
                  </a:lnTo>
                  <a:lnTo>
                    <a:pt x="321342" y="4419600"/>
                  </a:lnTo>
                  <a:lnTo>
                    <a:pt x="297956" y="4457700"/>
                  </a:lnTo>
                  <a:lnTo>
                    <a:pt x="273584" y="4508500"/>
                  </a:lnTo>
                  <a:lnTo>
                    <a:pt x="248458" y="4546600"/>
                  </a:lnTo>
                  <a:lnTo>
                    <a:pt x="222810" y="4584700"/>
                  </a:lnTo>
                  <a:lnTo>
                    <a:pt x="145063" y="4699000"/>
                  </a:lnTo>
                  <a:lnTo>
                    <a:pt x="119654" y="4737100"/>
                  </a:lnTo>
                  <a:lnTo>
                    <a:pt x="94887" y="4775200"/>
                  </a:lnTo>
                  <a:lnTo>
                    <a:pt x="70993" y="4813300"/>
                  </a:lnTo>
                  <a:lnTo>
                    <a:pt x="48205" y="4864100"/>
                  </a:lnTo>
                  <a:lnTo>
                    <a:pt x="26756" y="4902200"/>
                  </a:lnTo>
                  <a:lnTo>
                    <a:pt x="6877" y="4940300"/>
                  </a:lnTo>
                  <a:lnTo>
                    <a:pt x="0" y="4978400"/>
                  </a:lnTo>
                  <a:lnTo>
                    <a:pt x="1899" y="5003800"/>
                  </a:lnTo>
                  <a:lnTo>
                    <a:pt x="12171" y="5029200"/>
                  </a:lnTo>
                  <a:lnTo>
                    <a:pt x="30410" y="5054600"/>
                  </a:lnTo>
                  <a:lnTo>
                    <a:pt x="54130" y="5067300"/>
                  </a:lnTo>
                  <a:lnTo>
                    <a:pt x="108445" y="5067300"/>
                  </a:lnTo>
                  <a:lnTo>
                    <a:pt x="133293" y="5054600"/>
                  </a:lnTo>
                  <a:lnTo>
                    <a:pt x="154076" y="5029200"/>
                  </a:lnTo>
                  <a:lnTo>
                    <a:pt x="171804" y="5016500"/>
                  </a:lnTo>
                  <a:lnTo>
                    <a:pt x="187473" y="4991100"/>
                  </a:lnTo>
                  <a:lnTo>
                    <a:pt x="202076" y="4965700"/>
                  </a:lnTo>
                  <a:lnTo>
                    <a:pt x="228109" y="4927600"/>
                  </a:lnTo>
                  <a:lnTo>
                    <a:pt x="254964" y="4876800"/>
                  </a:lnTo>
                  <a:lnTo>
                    <a:pt x="282629" y="4838700"/>
                  </a:lnTo>
                  <a:lnTo>
                    <a:pt x="311094" y="4800600"/>
                  </a:lnTo>
                  <a:lnTo>
                    <a:pt x="340346" y="4762500"/>
                  </a:lnTo>
                  <a:lnTo>
                    <a:pt x="370374" y="4724400"/>
                  </a:lnTo>
                  <a:lnTo>
                    <a:pt x="401165" y="4686300"/>
                  </a:lnTo>
                  <a:lnTo>
                    <a:pt x="432708" y="4648200"/>
                  </a:lnTo>
                  <a:lnTo>
                    <a:pt x="464991" y="4610100"/>
                  </a:lnTo>
                  <a:lnTo>
                    <a:pt x="498002" y="4572000"/>
                  </a:lnTo>
                  <a:lnTo>
                    <a:pt x="531730" y="4533900"/>
                  </a:lnTo>
                  <a:lnTo>
                    <a:pt x="588909" y="4495800"/>
                  </a:lnTo>
                  <a:lnTo>
                    <a:pt x="621177" y="4483100"/>
                  </a:lnTo>
                  <a:lnTo>
                    <a:pt x="1620978" y="4483100"/>
                  </a:lnTo>
                  <a:lnTo>
                    <a:pt x="1613201" y="4445000"/>
                  </a:lnTo>
                  <a:lnTo>
                    <a:pt x="1602556" y="4406900"/>
                  </a:lnTo>
                  <a:lnTo>
                    <a:pt x="1596477" y="4356100"/>
                  </a:lnTo>
                  <a:lnTo>
                    <a:pt x="1597963" y="4305300"/>
                  </a:lnTo>
                  <a:lnTo>
                    <a:pt x="1606795" y="4254500"/>
                  </a:lnTo>
                  <a:lnTo>
                    <a:pt x="1622751" y="4216400"/>
                  </a:lnTo>
                  <a:lnTo>
                    <a:pt x="1645609" y="4178300"/>
                  </a:lnTo>
                  <a:lnTo>
                    <a:pt x="1658598" y="4152900"/>
                  </a:lnTo>
                  <a:lnTo>
                    <a:pt x="1673970" y="4140200"/>
                  </a:lnTo>
                  <a:lnTo>
                    <a:pt x="1691706" y="4127500"/>
                  </a:lnTo>
                  <a:lnTo>
                    <a:pt x="2084804" y="4127500"/>
                  </a:lnTo>
                  <a:lnTo>
                    <a:pt x="2079214" y="4114800"/>
                  </a:lnTo>
                  <a:lnTo>
                    <a:pt x="2058738" y="4076700"/>
                  </a:lnTo>
                  <a:lnTo>
                    <a:pt x="2040185" y="4025900"/>
                  </a:lnTo>
                  <a:lnTo>
                    <a:pt x="2022867" y="3975100"/>
                  </a:lnTo>
                  <a:lnTo>
                    <a:pt x="2006432" y="3924300"/>
                  </a:lnTo>
                  <a:lnTo>
                    <a:pt x="1989830" y="3873500"/>
                  </a:lnTo>
                  <a:lnTo>
                    <a:pt x="1972016" y="3822700"/>
                  </a:lnTo>
                  <a:lnTo>
                    <a:pt x="1951940" y="3771900"/>
                  </a:lnTo>
                  <a:lnTo>
                    <a:pt x="1928556" y="3721100"/>
                  </a:lnTo>
                  <a:lnTo>
                    <a:pt x="1900816" y="3683000"/>
                  </a:lnTo>
                  <a:lnTo>
                    <a:pt x="1875618" y="3644900"/>
                  </a:lnTo>
                  <a:lnTo>
                    <a:pt x="1847160" y="3606800"/>
                  </a:lnTo>
                  <a:lnTo>
                    <a:pt x="1815952" y="3581400"/>
                  </a:lnTo>
                  <a:lnTo>
                    <a:pt x="1782503" y="3543300"/>
                  </a:lnTo>
                  <a:lnTo>
                    <a:pt x="1747323" y="3505200"/>
                  </a:lnTo>
                  <a:lnTo>
                    <a:pt x="1710923" y="3467100"/>
                  </a:lnTo>
                  <a:lnTo>
                    <a:pt x="1673812" y="3441700"/>
                  </a:lnTo>
                  <a:lnTo>
                    <a:pt x="1599497" y="3365500"/>
                  </a:lnTo>
                  <a:lnTo>
                    <a:pt x="1563313" y="3340100"/>
                  </a:lnTo>
                  <a:lnTo>
                    <a:pt x="1531523" y="3302000"/>
                  </a:lnTo>
                  <a:lnTo>
                    <a:pt x="1504624" y="3263900"/>
                  </a:lnTo>
                  <a:lnTo>
                    <a:pt x="1482811" y="3225799"/>
                  </a:lnTo>
                  <a:lnTo>
                    <a:pt x="1466281" y="3174999"/>
                  </a:lnTo>
                  <a:lnTo>
                    <a:pt x="1455230" y="3136899"/>
                  </a:lnTo>
                  <a:lnTo>
                    <a:pt x="1449853" y="3086099"/>
                  </a:lnTo>
                  <a:lnTo>
                    <a:pt x="1450347" y="3047999"/>
                  </a:lnTo>
                  <a:lnTo>
                    <a:pt x="1608390" y="0"/>
                  </a:lnTo>
                  <a:close/>
                </a:path>
                <a:path w="2321559" h="5803900">
                  <a:moveTo>
                    <a:pt x="2084804" y="4127500"/>
                  </a:moveTo>
                  <a:lnTo>
                    <a:pt x="1745787" y="4127500"/>
                  </a:lnTo>
                  <a:lnTo>
                    <a:pt x="1760816" y="4140200"/>
                  </a:lnTo>
                  <a:lnTo>
                    <a:pt x="1773765" y="4152900"/>
                  </a:lnTo>
                  <a:lnTo>
                    <a:pt x="1784511" y="4165600"/>
                  </a:lnTo>
                  <a:lnTo>
                    <a:pt x="1793715" y="4178300"/>
                  </a:lnTo>
                  <a:lnTo>
                    <a:pt x="1801974" y="4203700"/>
                  </a:lnTo>
                  <a:lnTo>
                    <a:pt x="1809884" y="4216400"/>
                  </a:lnTo>
                  <a:lnTo>
                    <a:pt x="1833422" y="4254500"/>
                  </a:lnTo>
                  <a:lnTo>
                    <a:pt x="1859448" y="4305300"/>
                  </a:lnTo>
                  <a:lnTo>
                    <a:pt x="1887859" y="4343400"/>
                  </a:lnTo>
                  <a:lnTo>
                    <a:pt x="1918551" y="4381500"/>
                  </a:lnTo>
                  <a:lnTo>
                    <a:pt x="1951423" y="4419600"/>
                  </a:lnTo>
                  <a:lnTo>
                    <a:pt x="1986370" y="4457700"/>
                  </a:lnTo>
                  <a:lnTo>
                    <a:pt x="2023290" y="4483100"/>
                  </a:lnTo>
                  <a:lnTo>
                    <a:pt x="2062080" y="4521200"/>
                  </a:lnTo>
                  <a:lnTo>
                    <a:pt x="2104273" y="4546600"/>
                  </a:lnTo>
                  <a:lnTo>
                    <a:pt x="2149755" y="4572000"/>
                  </a:lnTo>
                  <a:lnTo>
                    <a:pt x="2197722" y="4584700"/>
                  </a:lnTo>
                  <a:lnTo>
                    <a:pt x="2268988" y="4584700"/>
                  </a:lnTo>
                  <a:lnTo>
                    <a:pt x="2289113" y="4572000"/>
                  </a:lnTo>
                  <a:lnTo>
                    <a:pt x="2305879" y="4559300"/>
                  </a:lnTo>
                  <a:lnTo>
                    <a:pt x="2317414" y="4546600"/>
                  </a:lnTo>
                  <a:lnTo>
                    <a:pt x="2321537" y="4508500"/>
                  </a:lnTo>
                  <a:lnTo>
                    <a:pt x="2312178" y="4483100"/>
                  </a:lnTo>
                  <a:lnTo>
                    <a:pt x="2294318" y="4457700"/>
                  </a:lnTo>
                  <a:lnTo>
                    <a:pt x="2272938" y="4419600"/>
                  </a:lnTo>
                  <a:lnTo>
                    <a:pt x="2240154" y="4381500"/>
                  </a:lnTo>
                  <a:lnTo>
                    <a:pt x="2209004" y="4343400"/>
                  </a:lnTo>
                  <a:lnTo>
                    <a:pt x="2179530" y="4305300"/>
                  </a:lnTo>
                  <a:lnTo>
                    <a:pt x="2151772" y="4254500"/>
                  </a:lnTo>
                  <a:lnTo>
                    <a:pt x="2125773" y="4216400"/>
                  </a:lnTo>
                  <a:lnTo>
                    <a:pt x="2101573" y="4165600"/>
                  </a:lnTo>
                  <a:lnTo>
                    <a:pt x="2084804" y="4127500"/>
                  </a:lnTo>
                  <a:close/>
                </a:path>
              </a:pathLst>
            </a:custGeom>
            <a:solidFill>
              <a:srgbClr val="6B5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1539960" y="7110109"/>
              <a:ext cx="19685" cy="2540"/>
            </a:xfrm>
            <a:custGeom>
              <a:avLst/>
              <a:gdLst/>
              <a:ahLst/>
              <a:cxnLst/>
              <a:rect l="l" t="t" r="r" b="b"/>
              <a:pathLst>
                <a:path w="19684" h="2540">
                  <a:moveTo>
                    <a:pt x="18923" y="0"/>
                  </a:moveTo>
                  <a:lnTo>
                    <a:pt x="11734" y="1600"/>
                  </a:lnTo>
                  <a:lnTo>
                    <a:pt x="5867" y="2235"/>
                  </a:lnTo>
                  <a:lnTo>
                    <a:pt x="0" y="2286"/>
                  </a:lnTo>
                  <a:lnTo>
                    <a:pt x="6896" y="2286"/>
                  </a:lnTo>
                  <a:lnTo>
                    <a:pt x="13017" y="1651"/>
                  </a:lnTo>
                  <a:lnTo>
                    <a:pt x="19088" y="317"/>
                  </a:lnTo>
                  <a:lnTo>
                    <a:pt x="18923" y="0"/>
                  </a:lnTo>
                  <a:close/>
                </a:path>
              </a:pathLst>
            </a:custGeom>
            <a:solidFill>
              <a:srgbClr val="E4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0113543" y="5660110"/>
              <a:ext cx="1443990" cy="1652270"/>
            </a:xfrm>
            <a:custGeom>
              <a:avLst/>
              <a:gdLst/>
              <a:ahLst/>
              <a:cxnLst/>
              <a:rect l="l" t="t" r="r" b="b"/>
              <a:pathLst>
                <a:path w="1443990" h="1652270">
                  <a:moveTo>
                    <a:pt x="129908" y="5207"/>
                  </a:moveTo>
                  <a:lnTo>
                    <a:pt x="122199" y="0"/>
                  </a:lnTo>
                  <a:lnTo>
                    <a:pt x="108750" y="51689"/>
                  </a:lnTo>
                  <a:lnTo>
                    <a:pt x="92062" y="101777"/>
                  </a:lnTo>
                  <a:lnTo>
                    <a:pt x="72478" y="150495"/>
                  </a:lnTo>
                  <a:lnTo>
                    <a:pt x="50380" y="198018"/>
                  </a:lnTo>
                  <a:lnTo>
                    <a:pt x="26098" y="244563"/>
                  </a:lnTo>
                  <a:lnTo>
                    <a:pt x="0" y="290322"/>
                  </a:lnTo>
                  <a:lnTo>
                    <a:pt x="44310" y="253695"/>
                  </a:lnTo>
                  <a:lnTo>
                    <a:pt x="89217" y="217779"/>
                  </a:lnTo>
                  <a:lnTo>
                    <a:pt x="102209" y="169811"/>
                  </a:lnTo>
                  <a:lnTo>
                    <a:pt x="113360" y="118287"/>
                  </a:lnTo>
                  <a:lnTo>
                    <a:pt x="122605" y="63373"/>
                  </a:lnTo>
                  <a:lnTo>
                    <a:pt x="129908" y="5207"/>
                  </a:lnTo>
                  <a:close/>
                </a:path>
                <a:path w="1443990" h="1652270">
                  <a:moveTo>
                    <a:pt x="376986" y="774649"/>
                  </a:moveTo>
                  <a:lnTo>
                    <a:pt x="326656" y="826376"/>
                  </a:lnTo>
                  <a:lnTo>
                    <a:pt x="322516" y="875944"/>
                  </a:lnTo>
                  <a:lnTo>
                    <a:pt x="319062" y="925588"/>
                  </a:lnTo>
                  <a:lnTo>
                    <a:pt x="316318" y="975258"/>
                  </a:lnTo>
                  <a:lnTo>
                    <a:pt x="314261" y="1024978"/>
                  </a:lnTo>
                  <a:lnTo>
                    <a:pt x="312915" y="1074712"/>
                  </a:lnTo>
                  <a:lnTo>
                    <a:pt x="312254" y="1124458"/>
                  </a:lnTo>
                  <a:lnTo>
                    <a:pt x="312293" y="1174216"/>
                  </a:lnTo>
                  <a:lnTo>
                    <a:pt x="313042" y="1223962"/>
                  </a:lnTo>
                  <a:lnTo>
                    <a:pt x="314490" y="1273695"/>
                  </a:lnTo>
                  <a:lnTo>
                    <a:pt x="317309" y="1335836"/>
                  </a:lnTo>
                  <a:lnTo>
                    <a:pt x="320865" y="1373136"/>
                  </a:lnTo>
                  <a:lnTo>
                    <a:pt x="324827" y="1358925"/>
                  </a:lnTo>
                  <a:lnTo>
                    <a:pt x="329476" y="1344879"/>
                  </a:lnTo>
                  <a:lnTo>
                    <a:pt x="347916" y="1299387"/>
                  </a:lnTo>
                  <a:lnTo>
                    <a:pt x="364401" y="1263904"/>
                  </a:lnTo>
                  <a:lnTo>
                    <a:pt x="373113" y="1246365"/>
                  </a:lnTo>
                  <a:lnTo>
                    <a:pt x="366649" y="1194054"/>
                  </a:lnTo>
                  <a:lnTo>
                    <a:pt x="361810" y="1142923"/>
                  </a:lnTo>
                  <a:lnTo>
                    <a:pt x="359181" y="1094879"/>
                  </a:lnTo>
                  <a:lnTo>
                    <a:pt x="359333" y="1051826"/>
                  </a:lnTo>
                  <a:lnTo>
                    <a:pt x="362864" y="1015682"/>
                  </a:lnTo>
                  <a:lnTo>
                    <a:pt x="367449" y="980440"/>
                  </a:lnTo>
                  <a:lnTo>
                    <a:pt x="371030" y="936688"/>
                  </a:lnTo>
                  <a:lnTo>
                    <a:pt x="373748" y="886447"/>
                  </a:lnTo>
                  <a:lnTo>
                    <a:pt x="375704" y="831761"/>
                  </a:lnTo>
                  <a:lnTo>
                    <a:pt x="376986" y="774649"/>
                  </a:lnTo>
                  <a:close/>
                </a:path>
                <a:path w="1443990" h="1652270">
                  <a:moveTo>
                    <a:pt x="778954" y="1265199"/>
                  </a:moveTo>
                  <a:lnTo>
                    <a:pt x="778916" y="1202537"/>
                  </a:lnTo>
                  <a:lnTo>
                    <a:pt x="778027" y="1144079"/>
                  </a:lnTo>
                  <a:lnTo>
                    <a:pt x="776147" y="1092034"/>
                  </a:lnTo>
                  <a:lnTo>
                    <a:pt x="773087" y="1048651"/>
                  </a:lnTo>
                  <a:lnTo>
                    <a:pt x="729234" y="1116926"/>
                  </a:lnTo>
                  <a:lnTo>
                    <a:pt x="707644" y="1151255"/>
                  </a:lnTo>
                  <a:lnTo>
                    <a:pt x="686333" y="1185710"/>
                  </a:lnTo>
                  <a:lnTo>
                    <a:pt x="688174" y="1462506"/>
                  </a:lnTo>
                  <a:lnTo>
                    <a:pt x="690156" y="1507655"/>
                  </a:lnTo>
                  <a:lnTo>
                    <a:pt x="696950" y="1553019"/>
                  </a:lnTo>
                  <a:lnTo>
                    <a:pt x="710717" y="1594751"/>
                  </a:lnTo>
                  <a:lnTo>
                    <a:pt x="733615" y="1628965"/>
                  </a:lnTo>
                  <a:lnTo>
                    <a:pt x="767803" y="1651850"/>
                  </a:lnTo>
                  <a:lnTo>
                    <a:pt x="769086" y="1650111"/>
                  </a:lnTo>
                  <a:lnTo>
                    <a:pt x="772414" y="1563446"/>
                  </a:lnTo>
                  <a:lnTo>
                    <a:pt x="775703" y="1456067"/>
                  </a:lnTo>
                  <a:lnTo>
                    <a:pt x="777189" y="1394193"/>
                  </a:lnTo>
                  <a:lnTo>
                    <a:pt x="778319" y="1329829"/>
                  </a:lnTo>
                  <a:lnTo>
                    <a:pt x="778954" y="1265199"/>
                  </a:lnTo>
                  <a:close/>
                </a:path>
                <a:path w="1443990" h="1652270">
                  <a:moveTo>
                    <a:pt x="1443951" y="1450314"/>
                  </a:moveTo>
                  <a:lnTo>
                    <a:pt x="1443507" y="1446517"/>
                  </a:lnTo>
                  <a:lnTo>
                    <a:pt x="1434147" y="1428330"/>
                  </a:lnTo>
                  <a:lnTo>
                    <a:pt x="1418539" y="1397469"/>
                  </a:lnTo>
                  <a:lnTo>
                    <a:pt x="1398295" y="1356512"/>
                  </a:lnTo>
                  <a:lnTo>
                    <a:pt x="1374990" y="1308049"/>
                  </a:lnTo>
                  <a:lnTo>
                    <a:pt x="1350251" y="1254658"/>
                  </a:lnTo>
                  <a:lnTo>
                    <a:pt x="1325664" y="1198930"/>
                  </a:lnTo>
                  <a:lnTo>
                    <a:pt x="1302829" y="1143444"/>
                  </a:lnTo>
                  <a:lnTo>
                    <a:pt x="1283347" y="1090790"/>
                  </a:lnTo>
                  <a:lnTo>
                    <a:pt x="1268818" y="1043546"/>
                  </a:lnTo>
                  <a:lnTo>
                    <a:pt x="1257935" y="1004544"/>
                  </a:lnTo>
                  <a:lnTo>
                    <a:pt x="1244688" y="961377"/>
                  </a:lnTo>
                  <a:lnTo>
                    <a:pt x="1229258" y="915276"/>
                  </a:lnTo>
                  <a:lnTo>
                    <a:pt x="1211808" y="867473"/>
                  </a:lnTo>
                  <a:lnTo>
                    <a:pt x="1163967" y="855878"/>
                  </a:lnTo>
                  <a:lnTo>
                    <a:pt x="1176705" y="902589"/>
                  </a:lnTo>
                  <a:lnTo>
                    <a:pt x="1188491" y="949833"/>
                  </a:lnTo>
                  <a:lnTo>
                    <a:pt x="1199680" y="997407"/>
                  </a:lnTo>
                  <a:lnTo>
                    <a:pt x="1210652" y="1045159"/>
                  </a:lnTo>
                  <a:lnTo>
                    <a:pt x="1221765" y="1092923"/>
                  </a:lnTo>
                  <a:lnTo>
                    <a:pt x="1233385" y="1140523"/>
                  </a:lnTo>
                  <a:lnTo>
                    <a:pt x="1245882" y="1187780"/>
                  </a:lnTo>
                  <a:lnTo>
                    <a:pt x="1259598" y="1234528"/>
                  </a:lnTo>
                  <a:lnTo>
                    <a:pt x="1274914" y="1280591"/>
                  </a:lnTo>
                  <a:lnTo>
                    <a:pt x="1292199" y="1325803"/>
                  </a:lnTo>
                  <a:lnTo>
                    <a:pt x="1315415" y="1374546"/>
                  </a:lnTo>
                  <a:lnTo>
                    <a:pt x="1347660" y="1417167"/>
                  </a:lnTo>
                  <a:lnTo>
                    <a:pt x="1384084" y="1442339"/>
                  </a:lnTo>
                  <a:lnTo>
                    <a:pt x="1426413" y="1452283"/>
                  </a:lnTo>
                  <a:lnTo>
                    <a:pt x="1432267" y="1452232"/>
                  </a:lnTo>
                  <a:lnTo>
                    <a:pt x="1438148" y="1451597"/>
                  </a:lnTo>
                  <a:lnTo>
                    <a:pt x="1443951" y="1450314"/>
                  </a:lnTo>
                  <a:close/>
                </a:path>
              </a:pathLst>
            </a:custGeom>
            <a:solidFill>
              <a:srgbClr val="6153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1520972" y="6806340"/>
              <a:ext cx="118110" cy="304165"/>
            </a:xfrm>
            <a:custGeom>
              <a:avLst/>
              <a:gdLst/>
              <a:ahLst/>
              <a:cxnLst/>
              <a:rect l="l" t="t" r="r" b="b"/>
              <a:pathLst>
                <a:path w="118109" h="304165">
                  <a:moveTo>
                    <a:pt x="0" y="0"/>
                  </a:moveTo>
                  <a:lnTo>
                    <a:pt x="36093" y="300278"/>
                  </a:lnTo>
                  <a:lnTo>
                    <a:pt x="37909" y="303771"/>
                  </a:lnTo>
                  <a:lnTo>
                    <a:pt x="68406" y="289572"/>
                  </a:lnTo>
                  <a:lnTo>
                    <a:pt x="108630" y="234519"/>
                  </a:lnTo>
                  <a:lnTo>
                    <a:pt x="117525" y="193840"/>
                  </a:lnTo>
                  <a:lnTo>
                    <a:pt x="117868" y="187147"/>
                  </a:lnTo>
                  <a:lnTo>
                    <a:pt x="117868" y="180454"/>
                  </a:lnTo>
                  <a:lnTo>
                    <a:pt x="110443" y="121446"/>
                  </a:lnTo>
                  <a:lnTo>
                    <a:pt x="81419" y="19367"/>
                  </a:lnTo>
                  <a:lnTo>
                    <a:pt x="69481" y="19570"/>
                  </a:lnTo>
                  <a:lnTo>
                    <a:pt x="63017" y="18668"/>
                  </a:lnTo>
                  <a:lnTo>
                    <a:pt x="56642" y="17043"/>
                  </a:lnTo>
                  <a:lnTo>
                    <a:pt x="49733" y="17335"/>
                  </a:lnTo>
                  <a:lnTo>
                    <a:pt x="36572" y="16252"/>
                  </a:lnTo>
                  <a:lnTo>
                    <a:pt x="23704" y="13001"/>
                  </a:lnTo>
                  <a:lnTo>
                    <a:pt x="11417" y="75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7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557063" y="7106617"/>
              <a:ext cx="1905" cy="3810"/>
            </a:xfrm>
            <a:custGeom>
              <a:avLst/>
              <a:gdLst/>
              <a:ahLst/>
              <a:cxnLst/>
              <a:rect l="l" t="t" r="r" b="b"/>
              <a:pathLst>
                <a:path w="1904" h="3809">
                  <a:moveTo>
                    <a:pt x="0" y="0"/>
                  </a:moveTo>
                  <a:lnTo>
                    <a:pt x="444" y="3810"/>
                  </a:lnTo>
                  <a:lnTo>
                    <a:pt x="1816" y="3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1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0882019" y="7312795"/>
              <a:ext cx="31115" cy="5715"/>
            </a:xfrm>
            <a:custGeom>
              <a:avLst/>
              <a:gdLst/>
              <a:ahLst/>
              <a:cxnLst/>
              <a:rect l="l" t="t" r="r" b="b"/>
              <a:pathLst>
                <a:path w="31115" h="5715">
                  <a:moveTo>
                    <a:pt x="0" y="0"/>
                  </a:moveTo>
                  <a:lnTo>
                    <a:pt x="7616" y="2387"/>
                  </a:lnTo>
                  <a:lnTo>
                    <a:pt x="15303" y="4062"/>
                  </a:lnTo>
                  <a:lnTo>
                    <a:pt x="23038" y="5048"/>
                  </a:lnTo>
                  <a:lnTo>
                    <a:pt x="30797" y="5372"/>
                  </a:lnTo>
                  <a:lnTo>
                    <a:pt x="23043" y="5048"/>
                  </a:lnTo>
                  <a:lnTo>
                    <a:pt x="15308" y="4062"/>
                  </a:lnTo>
                  <a:lnTo>
                    <a:pt x="7617" y="23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A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0880992" y="6517356"/>
              <a:ext cx="172720" cy="801370"/>
            </a:xfrm>
            <a:custGeom>
              <a:avLst/>
              <a:gdLst/>
              <a:ahLst/>
              <a:cxnLst/>
              <a:rect l="l" t="t" r="r" b="b"/>
              <a:pathLst>
                <a:path w="172720" h="801370">
                  <a:moveTo>
                    <a:pt x="368" y="794600"/>
                  </a:moveTo>
                  <a:lnTo>
                    <a:pt x="31826" y="800811"/>
                  </a:lnTo>
                  <a:lnTo>
                    <a:pt x="32003" y="800811"/>
                  </a:lnTo>
                  <a:lnTo>
                    <a:pt x="65415" y="795058"/>
                  </a:lnTo>
                  <a:lnTo>
                    <a:pt x="1562" y="795058"/>
                  </a:lnTo>
                  <a:lnTo>
                    <a:pt x="368" y="794600"/>
                  </a:lnTo>
                  <a:close/>
                </a:path>
                <a:path w="172720" h="801370">
                  <a:moveTo>
                    <a:pt x="164680" y="0"/>
                  </a:moveTo>
                  <a:lnTo>
                    <a:pt x="146824" y="698"/>
                  </a:lnTo>
                  <a:lnTo>
                    <a:pt x="137575" y="113330"/>
                  </a:lnTo>
                  <a:lnTo>
                    <a:pt x="127594" y="215067"/>
                  </a:lnTo>
                  <a:lnTo>
                    <a:pt x="117043" y="306438"/>
                  </a:lnTo>
                  <a:lnTo>
                    <a:pt x="106085" y="387976"/>
                  </a:lnTo>
                  <a:lnTo>
                    <a:pt x="94880" y="460212"/>
                  </a:lnTo>
                  <a:lnTo>
                    <a:pt x="83591" y="523677"/>
                  </a:lnTo>
                  <a:lnTo>
                    <a:pt x="72380" y="578904"/>
                  </a:lnTo>
                  <a:lnTo>
                    <a:pt x="61407" y="626422"/>
                  </a:lnTo>
                  <a:lnTo>
                    <a:pt x="50836" y="666764"/>
                  </a:lnTo>
                  <a:lnTo>
                    <a:pt x="31543" y="728045"/>
                  </a:lnTo>
                  <a:lnTo>
                    <a:pt x="15794" y="766998"/>
                  </a:lnTo>
                  <a:lnTo>
                    <a:pt x="1650" y="792861"/>
                  </a:lnTo>
                  <a:lnTo>
                    <a:pt x="1562" y="795058"/>
                  </a:lnTo>
                  <a:lnTo>
                    <a:pt x="65415" y="795058"/>
                  </a:lnTo>
                  <a:lnTo>
                    <a:pt x="65658" y="795016"/>
                  </a:lnTo>
                  <a:lnTo>
                    <a:pt x="124272" y="755560"/>
                  </a:lnTo>
                  <a:lnTo>
                    <a:pt x="146202" y="723976"/>
                  </a:lnTo>
                  <a:lnTo>
                    <a:pt x="167908" y="652741"/>
                  </a:lnTo>
                  <a:lnTo>
                    <a:pt x="172396" y="578904"/>
                  </a:lnTo>
                  <a:lnTo>
                    <a:pt x="172420" y="570176"/>
                  </a:lnTo>
                  <a:lnTo>
                    <a:pt x="172290" y="556537"/>
                  </a:lnTo>
                  <a:lnTo>
                    <a:pt x="164680" y="0"/>
                  </a:lnTo>
                  <a:close/>
                </a:path>
              </a:pathLst>
            </a:custGeom>
            <a:solidFill>
              <a:srgbClr val="867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0881360" y="7310217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1282" y="0"/>
                  </a:moveTo>
                  <a:lnTo>
                    <a:pt x="711" y="812"/>
                  </a:lnTo>
                  <a:lnTo>
                    <a:pt x="279" y="1384"/>
                  </a:lnTo>
                  <a:lnTo>
                    <a:pt x="0" y="1739"/>
                  </a:lnTo>
                  <a:lnTo>
                    <a:pt x="787" y="2044"/>
                  </a:lnTo>
                  <a:lnTo>
                    <a:pt x="1193" y="2197"/>
                  </a:lnTo>
                  <a:lnTo>
                    <a:pt x="1219" y="1447"/>
                  </a:lnTo>
                  <a:lnTo>
                    <a:pt x="1282" y="0"/>
                  </a:lnTo>
                  <a:close/>
                </a:path>
              </a:pathLst>
            </a:custGeom>
            <a:solidFill>
              <a:srgbClr val="7F71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0656012" y="6497417"/>
              <a:ext cx="31750" cy="125095"/>
            </a:xfrm>
            <a:custGeom>
              <a:avLst/>
              <a:gdLst/>
              <a:ahLst/>
              <a:cxnLst/>
              <a:rect l="l" t="t" r="r" b="b"/>
              <a:pathLst>
                <a:path w="31750" h="125095">
                  <a:moveTo>
                    <a:pt x="26250" y="0"/>
                  </a:moveTo>
                  <a:lnTo>
                    <a:pt x="20140" y="32775"/>
                  </a:lnTo>
                  <a:lnTo>
                    <a:pt x="13711" y="64490"/>
                  </a:lnTo>
                  <a:lnTo>
                    <a:pt x="6989" y="95158"/>
                  </a:lnTo>
                  <a:lnTo>
                    <a:pt x="0" y="124790"/>
                  </a:lnTo>
                  <a:lnTo>
                    <a:pt x="22580" y="86639"/>
                  </a:lnTo>
                  <a:lnTo>
                    <a:pt x="31686" y="1460"/>
                  </a:lnTo>
                  <a:lnTo>
                    <a:pt x="26250" y="0"/>
                  </a:lnTo>
                  <a:close/>
                </a:path>
              </a:pathLst>
            </a:custGeom>
            <a:solidFill>
              <a:srgbClr val="867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9832975" y="6562788"/>
              <a:ext cx="44450" cy="15240"/>
            </a:xfrm>
            <a:custGeom>
              <a:avLst/>
              <a:gdLst/>
              <a:ahLst/>
              <a:cxnLst/>
              <a:rect l="l" t="t" r="r" b="b"/>
              <a:pathLst>
                <a:path w="44450" h="15240">
                  <a:moveTo>
                    <a:pt x="0" y="0"/>
                  </a:moveTo>
                  <a:lnTo>
                    <a:pt x="9885" y="6579"/>
                  </a:lnTo>
                  <a:lnTo>
                    <a:pt x="20675" y="11137"/>
                  </a:lnTo>
                  <a:lnTo>
                    <a:pt x="32132" y="13791"/>
                  </a:lnTo>
                  <a:lnTo>
                    <a:pt x="44018" y="14655"/>
                  </a:lnTo>
                  <a:lnTo>
                    <a:pt x="32132" y="13789"/>
                  </a:lnTo>
                  <a:lnTo>
                    <a:pt x="20675" y="11133"/>
                  </a:lnTo>
                  <a:lnTo>
                    <a:pt x="9885" y="65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7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9801378" y="6269711"/>
              <a:ext cx="336550" cy="307975"/>
            </a:xfrm>
            <a:custGeom>
              <a:avLst/>
              <a:gdLst/>
              <a:ahLst/>
              <a:cxnLst/>
              <a:rect l="l" t="t" r="r" b="b"/>
              <a:pathLst>
                <a:path w="336550" h="307975">
                  <a:moveTo>
                    <a:pt x="312534" y="0"/>
                  </a:moveTo>
                  <a:lnTo>
                    <a:pt x="96496" y="174267"/>
                  </a:lnTo>
                  <a:lnTo>
                    <a:pt x="82613" y="184937"/>
                  </a:lnTo>
                  <a:lnTo>
                    <a:pt x="61993" y="228243"/>
                  </a:lnTo>
                  <a:lnTo>
                    <a:pt x="32258" y="292328"/>
                  </a:lnTo>
                  <a:lnTo>
                    <a:pt x="19399" y="278352"/>
                  </a:lnTo>
                  <a:lnTo>
                    <a:pt x="9917" y="261634"/>
                  </a:lnTo>
                  <a:lnTo>
                    <a:pt x="3927" y="243099"/>
                  </a:lnTo>
                  <a:lnTo>
                    <a:pt x="1549" y="223672"/>
                  </a:lnTo>
                  <a:lnTo>
                    <a:pt x="0" y="223901"/>
                  </a:lnTo>
                  <a:lnTo>
                    <a:pt x="8415" y="261739"/>
                  </a:lnTo>
                  <a:lnTo>
                    <a:pt x="31597" y="293077"/>
                  </a:lnTo>
                  <a:lnTo>
                    <a:pt x="75806" y="307733"/>
                  </a:lnTo>
                  <a:lnTo>
                    <a:pt x="91008" y="306424"/>
                  </a:lnTo>
                  <a:lnTo>
                    <a:pt x="133578" y="288886"/>
                  </a:lnTo>
                  <a:lnTo>
                    <a:pt x="172089" y="249809"/>
                  </a:lnTo>
                  <a:lnTo>
                    <a:pt x="227559" y="162517"/>
                  </a:lnTo>
                  <a:lnTo>
                    <a:pt x="253525" y="122491"/>
                  </a:lnTo>
                  <a:lnTo>
                    <a:pt x="280250" y="82970"/>
                  </a:lnTo>
                  <a:lnTo>
                    <a:pt x="307725" y="43968"/>
                  </a:lnTo>
                  <a:lnTo>
                    <a:pt x="335940" y="5499"/>
                  </a:lnTo>
                  <a:lnTo>
                    <a:pt x="312534" y="0"/>
                  </a:lnTo>
                  <a:close/>
                </a:path>
              </a:pathLst>
            </a:custGeom>
            <a:solidFill>
              <a:srgbClr val="867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9802923" y="6454644"/>
              <a:ext cx="81064" cy="10740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0407053" y="1504314"/>
              <a:ext cx="220345" cy="3302635"/>
            </a:xfrm>
            <a:custGeom>
              <a:avLst/>
              <a:gdLst/>
              <a:ahLst/>
              <a:cxnLst/>
              <a:rect l="l" t="t" r="r" b="b"/>
              <a:pathLst>
                <a:path w="220345" h="3302635">
                  <a:moveTo>
                    <a:pt x="41935" y="3276727"/>
                  </a:moveTo>
                  <a:lnTo>
                    <a:pt x="33540" y="3266313"/>
                  </a:lnTo>
                  <a:lnTo>
                    <a:pt x="31584" y="3275393"/>
                  </a:lnTo>
                  <a:lnTo>
                    <a:pt x="29540" y="3284448"/>
                  </a:lnTo>
                  <a:lnTo>
                    <a:pt x="27393" y="3293491"/>
                  </a:lnTo>
                  <a:lnTo>
                    <a:pt x="25158" y="3302520"/>
                  </a:lnTo>
                  <a:lnTo>
                    <a:pt x="29083" y="3296970"/>
                  </a:lnTo>
                  <a:lnTo>
                    <a:pt x="32131" y="3292437"/>
                  </a:lnTo>
                  <a:lnTo>
                    <a:pt x="35890" y="3286493"/>
                  </a:lnTo>
                  <a:lnTo>
                    <a:pt x="41935" y="3276727"/>
                  </a:lnTo>
                  <a:close/>
                </a:path>
                <a:path w="220345" h="3302635">
                  <a:moveTo>
                    <a:pt x="220052" y="0"/>
                  </a:moveTo>
                  <a:lnTo>
                    <a:pt x="0" y="0"/>
                  </a:lnTo>
                  <a:lnTo>
                    <a:pt x="47282" y="2814447"/>
                  </a:lnTo>
                  <a:lnTo>
                    <a:pt x="171907" y="2814447"/>
                  </a:lnTo>
                  <a:lnTo>
                    <a:pt x="220052" y="0"/>
                  </a:lnTo>
                  <a:close/>
                </a:path>
              </a:pathLst>
            </a:custGeom>
            <a:solidFill>
              <a:srgbClr val="5F4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1144237" y="1504314"/>
              <a:ext cx="979805" cy="4518025"/>
            </a:xfrm>
            <a:custGeom>
              <a:avLst/>
              <a:gdLst/>
              <a:ahLst/>
              <a:cxnLst/>
              <a:rect l="l" t="t" r="r" b="b"/>
              <a:pathLst>
                <a:path w="979804" h="4518025">
                  <a:moveTo>
                    <a:pt x="265811" y="0"/>
                  </a:moveTo>
                  <a:lnTo>
                    <a:pt x="10274" y="0"/>
                  </a:lnTo>
                  <a:lnTo>
                    <a:pt x="0" y="2663583"/>
                  </a:lnTo>
                  <a:lnTo>
                    <a:pt x="2514" y="2663545"/>
                  </a:lnTo>
                  <a:lnTo>
                    <a:pt x="29591" y="2668155"/>
                  </a:lnTo>
                  <a:lnTo>
                    <a:pt x="75247" y="2699905"/>
                  </a:lnTo>
                  <a:lnTo>
                    <a:pt x="97751" y="2745028"/>
                  </a:lnTo>
                  <a:lnTo>
                    <a:pt x="113042" y="2788145"/>
                  </a:lnTo>
                  <a:lnTo>
                    <a:pt x="120078" y="2809811"/>
                  </a:lnTo>
                  <a:lnTo>
                    <a:pt x="265811" y="0"/>
                  </a:lnTo>
                  <a:close/>
                </a:path>
                <a:path w="979804" h="4518025">
                  <a:moveTo>
                    <a:pt x="979195" y="4517517"/>
                  </a:moveTo>
                  <a:lnTo>
                    <a:pt x="973670" y="4493831"/>
                  </a:lnTo>
                  <a:lnTo>
                    <a:pt x="962164" y="4470755"/>
                  </a:lnTo>
                  <a:lnTo>
                    <a:pt x="946962" y="4448772"/>
                  </a:lnTo>
                  <a:lnTo>
                    <a:pt x="896785" y="4387202"/>
                  </a:lnTo>
                  <a:lnTo>
                    <a:pt x="864933" y="4344695"/>
                  </a:lnTo>
                  <a:lnTo>
                    <a:pt x="834834" y="4300918"/>
                  </a:lnTo>
                  <a:lnTo>
                    <a:pt x="806538" y="4255960"/>
                  </a:lnTo>
                  <a:lnTo>
                    <a:pt x="805776" y="4285424"/>
                  </a:lnTo>
                  <a:lnTo>
                    <a:pt x="813117" y="4329277"/>
                  </a:lnTo>
                  <a:lnTo>
                    <a:pt x="842873" y="4375848"/>
                  </a:lnTo>
                  <a:lnTo>
                    <a:pt x="875512" y="4420362"/>
                  </a:lnTo>
                  <a:lnTo>
                    <a:pt x="910907" y="4462729"/>
                  </a:lnTo>
                  <a:lnTo>
                    <a:pt x="948893" y="4502823"/>
                  </a:lnTo>
                  <a:lnTo>
                    <a:pt x="956894" y="4505223"/>
                  </a:lnTo>
                  <a:lnTo>
                    <a:pt x="964666" y="4508474"/>
                  </a:lnTo>
                  <a:lnTo>
                    <a:pt x="972121" y="4512576"/>
                  </a:lnTo>
                  <a:lnTo>
                    <a:pt x="979195" y="4517517"/>
                  </a:lnTo>
                  <a:close/>
                </a:path>
              </a:pathLst>
            </a:custGeom>
            <a:solidFill>
              <a:srgbClr val="867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0578019" y="4318751"/>
              <a:ext cx="436245" cy="71120"/>
            </a:xfrm>
            <a:custGeom>
              <a:avLst/>
              <a:gdLst/>
              <a:ahLst/>
              <a:cxnLst/>
              <a:rect l="l" t="t" r="r" b="b"/>
              <a:pathLst>
                <a:path w="436245" h="71120">
                  <a:moveTo>
                    <a:pt x="423824" y="0"/>
                  </a:moveTo>
                  <a:lnTo>
                    <a:pt x="939" y="0"/>
                  </a:lnTo>
                  <a:lnTo>
                    <a:pt x="261" y="63544"/>
                  </a:lnTo>
                  <a:lnTo>
                    <a:pt x="0" y="70231"/>
                  </a:lnTo>
                  <a:lnTo>
                    <a:pt x="436168" y="70866"/>
                  </a:lnTo>
                  <a:lnTo>
                    <a:pt x="431984" y="53283"/>
                  </a:lnTo>
                  <a:lnTo>
                    <a:pt x="428248" y="35580"/>
                  </a:lnTo>
                  <a:lnTo>
                    <a:pt x="425387" y="17804"/>
                  </a:lnTo>
                  <a:lnTo>
                    <a:pt x="423824" y="0"/>
                  </a:lnTo>
                  <a:close/>
                </a:path>
              </a:pathLst>
            </a:custGeom>
            <a:solidFill>
              <a:srgbClr val="5446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0454328" y="4318750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4" h="4445">
                  <a:moveTo>
                    <a:pt x="0" y="0"/>
                  </a:moveTo>
                  <a:lnTo>
                    <a:pt x="63" y="3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0454336" y="4318751"/>
              <a:ext cx="125095" cy="70485"/>
            </a:xfrm>
            <a:custGeom>
              <a:avLst/>
              <a:gdLst/>
              <a:ahLst/>
              <a:cxnLst/>
              <a:rect l="l" t="t" r="r" b="b"/>
              <a:pathLst>
                <a:path w="125095" h="70485">
                  <a:moveTo>
                    <a:pt x="124625" y="0"/>
                  </a:moveTo>
                  <a:lnTo>
                    <a:pt x="0" y="0"/>
                  </a:lnTo>
                  <a:lnTo>
                    <a:pt x="63" y="4000"/>
                  </a:lnTo>
                  <a:lnTo>
                    <a:pt x="34969" y="36837"/>
                  </a:lnTo>
                  <a:lnTo>
                    <a:pt x="69418" y="70142"/>
                  </a:lnTo>
                  <a:lnTo>
                    <a:pt x="123685" y="70231"/>
                  </a:lnTo>
                  <a:lnTo>
                    <a:pt x="124625" y="0"/>
                  </a:lnTo>
                  <a:close/>
                </a:path>
              </a:pathLst>
            </a:custGeom>
            <a:solidFill>
              <a:srgbClr val="4A3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0352961" y="4388768"/>
              <a:ext cx="982344" cy="271145"/>
            </a:xfrm>
            <a:custGeom>
              <a:avLst/>
              <a:gdLst/>
              <a:ahLst/>
              <a:cxnLst/>
              <a:rect l="l" t="t" r="r" b="b"/>
              <a:pathLst>
                <a:path w="982345" h="271145">
                  <a:moveTo>
                    <a:pt x="80238" y="0"/>
                  </a:moveTo>
                  <a:lnTo>
                    <a:pt x="23666" y="23334"/>
                  </a:lnTo>
                  <a:lnTo>
                    <a:pt x="165" y="79844"/>
                  </a:lnTo>
                  <a:lnTo>
                    <a:pt x="0" y="189725"/>
                  </a:lnTo>
                  <a:lnTo>
                    <a:pt x="6239" y="220858"/>
                  </a:lnTo>
                  <a:lnTo>
                    <a:pt x="23339" y="246302"/>
                  </a:lnTo>
                  <a:lnTo>
                    <a:pt x="48731" y="263475"/>
                  </a:lnTo>
                  <a:lnTo>
                    <a:pt x="79844" y="269798"/>
                  </a:lnTo>
                  <a:lnTo>
                    <a:pt x="901750" y="271018"/>
                  </a:lnTo>
                  <a:lnTo>
                    <a:pt x="932884" y="264771"/>
                  </a:lnTo>
                  <a:lnTo>
                    <a:pt x="958329" y="247667"/>
                  </a:lnTo>
                  <a:lnTo>
                    <a:pt x="975506" y="222274"/>
                  </a:lnTo>
                  <a:lnTo>
                    <a:pt x="981836" y="191160"/>
                  </a:lnTo>
                  <a:lnTo>
                    <a:pt x="981989" y="81280"/>
                  </a:lnTo>
                  <a:lnTo>
                    <a:pt x="975755" y="50148"/>
                  </a:lnTo>
                  <a:lnTo>
                    <a:pt x="958654" y="24707"/>
                  </a:lnTo>
                  <a:lnTo>
                    <a:pt x="933260" y="7535"/>
                  </a:lnTo>
                  <a:lnTo>
                    <a:pt x="902144" y="1206"/>
                  </a:lnTo>
                  <a:lnTo>
                    <a:pt x="80238" y="0"/>
                  </a:lnTo>
                  <a:close/>
                </a:path>
              </a:pathLst>
            </a:custGeom>
            <a:solidFill>
              <a:srgbClr val="006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0625528" y="4439205"/>
              <a:ext cx="421640" cy="170180"/>
            </a:xfrm>
            <a:custGeom>
              <a:avLst/>
              <a:gdLst/>
              <a:ahLst/>
              <a:cxnLst/>
              <a:rect l="l" t="t" r="r" b="b"/>
              <a:pathLst>
                <a:path w="421640" h="170179">
                  <a:moveTo>
                    <a:pt x="253" y="0"/>
                  </a:moveTo>
                  <a:lnTo>
                    <a:pt x="0" y="169494"/>
                  </a:lnTo>
                  <a:lnTo>
                    <a:pt x="420928" y="170116"/>
                  </a:lnTo>
                  <a:lnTo>
                    <a:pt x="420949" y="155562"/>
                  </a:lnTo>
                  <a:lnTo>
                    <a:pt x="57835" y="155562"/>
                  </a:lnTo>
                  <a:lnTo>
                    <a:pt x="45434" y="155200"/>
                  </a:lnTo>
                  <a:lnTo>
                    <a:pt x="33942" y="154106"/>
                  </a:lnTo>
                  <a:lnTo>
                    <a:pt x="23890" y="152210"/>
                  </a:lnTo>
                  <a:lnTo>
                    <a:pt x="15811" y="149440"/>
                  </a:lnTo>
                  <a:lnTo>
                    <a:pt x="24701" y="122288"/>
                  </a:lnTo>
                  <a:lnTo>
                    <a:pt x="79045" y="122288"/>
                  </a:lnTo>
                  <a:lnTo>
                    <a:pt x="79189" y="122186"/>
                  </a:lnTo>
                  <a:lnTo>
                    <a:pt x="81267" y="115519"/>
                  </a:lnTo>
                  <a:lnTo>
                    <a:pt x="72969" y="104812"/>
                  </a:lnTo>
                  <a:lnTo>
                    <a:pt x="54683" y="96994"/>
                  </a:lnTo>
                  <a:lnTo>
                    <a:pt x="36400" y="85031"/>
                  </a:lnTo>
                  <a:lnTo>
                    <a:pt x="28117" y="61887"/>
                  </a:lnTo>
                  <a:lnTo>
                    <a:pt x="34142" y="38566"/>
                  </a:lnTo>
                  <a:lnTo>
                    <a:pt x="49734" y="24029"/>
                  </a:lnTo>
                  <a:lnTo>
                    <a:pt x="71282" y="16572"/>
                  </a:lnTo>
                  <a:lnTo>
                    <a:pt x="95173" y="14490"/>
                  </a:lnTo>
                  <a:lnTo>
                    <a:pt x="421150" y="14490"/>
                  </a:lnTo>
                  <a:lnTo>
                    <a:pt x="421170" y="622"/>
                  </a:lnTo>
                  <a:lnTo>
                    <a:pt x="253" y="0"/>
                  </a:lnTo>
                  <a:close/>
                </a:path>
                <a:path w="421640" h="170179">
                  <a:moveTo>
                    <a:pt x="95135" y="41478"/>
                  </a:moveTo>
                  <a:lnTo>
                    <a:pt x="85751" y="42016"/>
                  </a:lnTo>
                  <a:lnTo>
                    <a:pt x="76225" y="44281"/>
                  </a:lnTo>
                  <a:lnTo>
                    <a:pt x="68832" y="49189"/>
                  </a:lnTo>
                  <a:lnTo>
                    <a:pt x="65849" y="57658"/>
                  </a:lnTo>
                  <a:lnTo>
                    <a:pt x="74147" y="69645"/>
                  </a:lnTo>
                  <a:lnTo>
                    <a:pt x="92435" y="77555"/>
                  </a:lnTo>
                  <a:lnTo>
                    <a:pt x="110721" y="88576"/>
                  </a:lnTo>
                  <a:lnTo>
                    <a:pt x="119011" y="109893"/>
                  </a:lnTo>
                  <a:lnTo>
                    <a:pt x="113653" y="131887"/>
                  </a:lnTo>
                  <a:lnTo>
                    <a:pt x="99672" y="145948"/>
                  </a:lnTo>
                  <a:lnTo>
                    <a:pt x="80067" y="153398"/>
                  </a:lnTo>
                  <a:lnTo>
                    <a:pt x="57835" y="155562"/>
                  </a:lnTo>
                  <a:lnTo>
                    <a:pt x="420949" y="155562"/>
                  </a:lnTo>
                  <a:lnTo>
                    <a:pt x="420952" y="153695"/>
                  </a:lnTo>
                  <a:lnTo>
                    <a:pt x="379793" y="153695"/>
                  </a:lnTo>
                  <a:lnTo>
                    <a:pt x="334035" y="153631"/>
                  </a:lnTo>
                  <a:lnTo>
                    <a:pt x="286296" y="153555"/>
                  </a:lnTo>
                  <a:lnTo>
                    <a:pt x="251713" y="153504"/>
                  </a:lnTo>
                  <a:lnTo>
                    <a:pt x="238163" y="153492"/>
                  </a:lnTo>
                  <a:lnTo>
                    <a:pt x="201434" y="153428"/>
                  </a:lnTo>
                  <a:lnTo>
                    <a:pt x="158013" y="153377"/>
                  </a:lnTo>
                  <a:lnTo>
                    <a:pt x="121297" y="153314"/>
                  </a:lnTo>
                  <a:lnTo>
                    <a:pt x="143166" y="49352"/>
                  </a:lnTo>
                  <a:lnTo>
                    <a:pt x="128904" y="49352"/>
                  </a:lnTo>
                  <a:lnTo>
                    <a:pt x="122258" y="46135"/>
                  </a:lnTo>
                  <a:lnTo>
                    <a:pt x="113796" y="43653"/>
                  </a:lnTo>
                  <a:lnTo>
                    <a:pt x="104446" y="42051"/>
                  </a:lnTo>
                  <a:lnTo>
                    <a:pt x="95135" y="41478"/>
                  </a:lnTo>
                  <a:close/>
                </a:path>
                <a:path w="421640" h="170179">
                  <a:moveTo>
                    <a:pt x="421146" y="17259"/>
                  </a:moveTo>
                  <a:lnTo>
                    <a:pt x="374688" y="17259"/>
                  </a:lnTo>
                  <a:lnTo>
                    <a:pt x="409270" y="17310"/>
                  </a:lnTo>
                  <a:lnTo>
                    <a:pt x="379793" y="153695"/>
                  </a:lnTo>
                  <a:lnTo>
                    <a:pt x="420952" y="153695"/>
                  </a:lnTo>
                  <a:lnTo>
                    <a:pt x="421146" y="17259"/>
                  </a:lnTo>
                  <a:close/>
                </a:path>
                <a:path w="421640" h="170179">
                  <a:moveTo>
                    <a:pt x="306069" y="58978"/>
                  </a:moveTo>
                  <a:lnTo>
                    <a:pt x="305688" y="58978"/>
                  </a:lnTo>
                  <a:lnTo>
                    <a:pt x="286296" y="153555"/>
                  </a:lnTo>
                  <a:lnTo>
                    <a:pt x="334012" y="153555"/>
                  </a:lnTo>
                  <a:lnTo>
                    <a:pt x="306069" y="58978"/>
                  </a:lnTo>
                  <a:close/>
                </a:path>
                <a:path w="421640" h="170179">
                  <a:moveTo>
                    <a:pt x="421146" y="17043"/>
                  </a:moveTo>
                  <a:lnTo>
                    <a:pt x="230136" y="17043"/>
                  </a:lnTo>
                  <a:lnTo>
                    <a:pt x="266865" y="17094"/>
                  </a:lnTo>
                  <a:lnTo>
                    <a:pt x="238163" y="153492"/>
                  </a:lnTo>
                  <a:lnTo>
                    <a:pt x="251716" y="153492"/>
                  </a:lnTo>
                  <a:lnTo>
                    <a:pt x="280974" y="17132"/>
                  </a:lnTo>
                  <a:lnTo>
                    <a:pt x="421146" y="17132"/>
                  </a:lnTo>
                  <a:close/>
                </a:path>
                <a:path w="421640" h="170179">
                  <a:moveTo>
                    <a:pt x="168909" y="101193"/>
                  </a:moveTo>
                  <a:lnTo>
                    <a:pt x="158013" y="153377"/>
                  </a:lnTo>
                  <a:lnTo>
                    <a:pt x="201445" y="153377"/>
                  </a:lnTo>
                  <a:lnTo>
                    <a:pt x="212305" y="101257"/>
                  </a:lnTo>
                  <a:lnTo>
                    <a:pt x="168909" y="101193"/>
                  </a:lnTo>
                  <a:close/>
                </a:path>
                <a:path w="421640" h="170179">
                  <a:moveTo>
                    <a:pt x="79045" y="122288"/>
                  </a:moveTo>
                  <a:lnTo>
                    <a:pt x="24701" y="122288"/>
                  </a:lnTo>
                  <a:lnTo>
                    <a:pt x="30499" y="124670"/>
                  </a:lnTo>
                  <a:lnTo>
                    <a:pt x="37387" y="126669"/>
                  </a:lnTo>
                  <a:lnTo>
                    <a:pt x="45491" y="128049"/>
                  </a:lnTo>
                  <a:lnTo>
                    <a:pt x="54940" y="128574"/>
                  </a:lnTo>
                  <a:lnTo>
                    <a:pt x="65176" y="128086"/>
                  </a:lnTo>
                  <a:lnTo>
                    <a:pt x="73542" y="126166"/>
                  </a:lnTo>
                  <a:lnTo>
                    <a:pt x="79045" y="122288"/>
                  </a:lnTo>
                  <a:close/>
                </a:path>
                <a:path w="421640" h="170179">
                  <a:moveTo>
                    <a:pt x="421146" y="17132"/>
                  </a:moveTo>
                  <a:lnTo>
                    <a:pt x="280974" y="17132"/>
                  </a:lnTo>
                  <a:lnTo>
                    <a:pt x="326567" y="17195"/>
                  </a:lnTo>
                  <a:lnTo>
                    <a:pt x="355104" y="111632"/>
                  </a:lnTo>
                  <a:lnTo>
                    <a:pt x="355485" y="111632"/>
                  </a:lnTo>
                  <a:lnTo>
                    <a:pt x="374688" y="17259"/>
                  </a:lnTo>
                  <a:lnTo>
                    <a:pt x="421146" y="17259"/>
                  </a:lnTo>
                  <a:close/>
                </a:path>
                <a:path w="421640" h="170179">
                  <a:moveTo>
                    <a:pt x="421146" y="16929"/>
                  </a:moveTo>
                  <a:lnTo>
                    <a:pt x="149986" y="16929"/>
                  </a:lnTo>
                  <a:lnTo>
                    <a:pt x="186702" y="16992"/>
                  </a:lnTo>
                  <a:lnTo>
                    <a:pt x="174434" y="75399"/>
                  </a:lnTo>
                  <a:lnTo>
                    <a:pt x="217868" y="75463"/>
                  </a:lnTo>
                  <a:lnTo>
                    <a:pt x="230136" y="17043"/>
                  </a:lnTo>
                  <a:lnTo>
                    <a:pt x="421146" y="17043"/>
                  </a:lnTo>
                  <a:close/>
                </a:path>
                <a:path w="421640" h="170179">
                  <a:moveTo>
                    <a:pt x="421150" y="14490"/>
                  </a:moveTo>
                  <a:lnTo>
                    <a:pt x="95173" y="14490"/>
                  </a:lnTo>
                  <a:lnTo>
                    <a:pt x="106086" y="15087"/>
                  </a:lnTo>
                  <a:lnTo>
                    <a:pt x="117197" y="16657"/>
                  </a:lnTo>
                  <a:lnTo>
                    <a:pt x="127901" y="18925"/>
                  </a:lnTo>
                  <a:lnTo>
                    <a:pt x="137591" y="21615"/>
                  </a:lnTo>
                  <a:lnTo>
                    <a:pt x="128904" y="49352"/>
                  </a:lnTo>
                  <a:lnTo>
                    <a:pt x="143166" y="49352"/>
                  </a:lnTo>
                  <a:lnTo>
                    <a:pt x="149986" y="16929"/>
                  </a:lnTo>
                  <a:lnTo>
                    <a:pt x="421146" y="16929"/>
                  </a:lnTo>
                  <a:lnTo>
                    <a:pt x="421150" y="144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0578024" y="4388971"/>
              <a:ext cx="99695" cy="635"/>
            </a:xfrm>
            <a:custGeom>
              <a:avLst/>
              <a:gdLst/>
              <a:ahLst/>
              <a:cxnLst/>
              <a:rect l="l" t="t" r="r" b="b"/>
              <a:pathLst>
                <a:path w="99695" h="635">
                  <a:moveTo>
                    <a:pt x="0" y="0"/>
                  </a:moveTo>
                  <a:lnTo>
                    <a:pt x="99618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37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0523765" y="4388899"/>
              <a:ext cx="54610" cy="635"/>
            </a:xfrm>
            <a:custGeom>
              <a:avLst/>
              <a:gdLst/>
              <a:ahLst/>
              <a:cxnLst/>
              <a:rect l="l" t="t" r="r" b="b"/>
              <a:pathLst>
                <a:path w="54609" h="635">
                  <a:moveTo>
                    <a:pt x="0" y="0"/>
                  </a:moveTo>
                  <a:lnTo>
                    <a:pt x="54254" y="76"/>
                  </a:lnTo>
                </a:path>
              </a:pathLst>
            </a:custGeom>
            <a:solidFill>
              <a:srgbClr val="3A30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0523762" y="4388900"/>
              <a:ext cx="154305" cy="51435"/>
            </a:xfrm>
            <a:custGeom>
              <a:avLst/>
              <a:gdLst/>
              <a:ahLst/>
              <a:cxnLst/>
              <a:rect l="l" t="t" r="r" b="b"/>
              <a:pathLst>
                <a:path w="154304" h="51435">
                  <a:moveTo>
                    <a:pt x="0" y="0"/>
                  </a:moveTo>
                  <a:lnTo>
                    <a:pt x="38360" y="38172"/>
                  </a:lnTo>
                  <a:lnTo>
                    <a:pt x="51015" y="51028"/>
                  </a:lnTo>
                  <a:lnTo>
                    <a:pt x="72239" y="37577"/>
                  </a:lnTo>
                  <a:lnTo>
                    <a:pt x="96345" y="24564"/>
                  </a:lnTo>
                  <a:lnTo>
                    <a:pt x="123503" y="12080"/>
                  </a:lnTo>
                  <a:lnTo>
                    <a:pt x="153885" y="2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D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0935206" y="4389501"/>
              <a:ext cx="79375" cy="635"/>
            </a:xfrm>
            <a:custGeom>
              <a:avLst/>
              <a:gdLst/>
              <a:ahLst/>
              <a:cxnLst/>
              <a:rect l="l" t="t" r="r" b="b"/>
              <a:pathLst>
                <a:path w="79375" h="635">
                  <a:moveTo>
                    <a:pt x="0" y="0"/>
                  </a:moveTo>
                  <a:lnTo>
                    <a:pt x="78981" y="114"/>
                  </a:lnTo>
                </a:path>
              </a:pathLst>
            </a:custGeom>
            <a:solidFill>
              <a:srgbClr val="736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0935206" y="4389502"/>
              <a:ext cx="400050" cy="211454"/>
            </a:xfrm>
            <a:custGeom>
              <a:avLst/>
              <a:gdLst/>
              <a:ahLst/>
              <a:cxnLst/>
              <a:rect l="l" t="t" r="r" b="b"/>
              <a:pathLst>
                <a:path w="400050" h="211454">
                  <a:moveTo>
                    <a:pt x="352653" y="7518"/>
                  </a:moveTo>
                  <a:lnTo>
                    <a:pt x="365010" y="58327"/>
                  </a:lnTo>
                  <a:lnTo>
                    <a:pt x="376274" y="109226"/>
                  </a:lnTo>
                  <a:lnTo>
                    <a:pt x="386791" y="160116"/>
                  </a:lnTo>
                  <a:lnTo>
                    <a:pt x="396913" y="210896"/>
                  </a:lnTo>
                  <a:lnTo>
                    <a:pt x="398653" y="204368"/>
                  </a:lnTo>
                  <a:lnTo>
                    <a:pt x="399580" y="197497"/>
                  </a:lnTo>
                  <a:lnTo>
                    <a:pt x="399745" y="80543"/>
                  </a:lnTo>
                  <a:lnTo>
                    <a:pt x="396317" y="57194"/>
                  </a:lnTo>
                  <a:lnTo>
                    <a:pt x="386643" y="36558"/>
                  </a:lnTo>
                  <a:lnTo>
                    <a:pt x="371747" y="19659"/>
                  </a:lnTo>
                  <a:lnTo>
                    <a:pt x="352653" y="7518"/>
                  </a:lnTo>
                  <a:close/>
                </a:path>
                <a:path w="400050" h="211454">
                  <a:moveTo>
                    <a:pt x="12" y="0"/>
                  </a:moveTo>
                  <a:lnTo>
                    <a:pt x="25966" y="11185"/>
                  </a:lnTo>
                  <a:lnTo>
                    <a:pt x="49587" y="22934"/>
                  </a:lnTo>
                  <a:lnTo>
                    <a:pt x="70969" y="35166"/>
                  </a:lnTo>
                  <a:lnTo>
                    <a:pt x="90220" y="47802"/>
                  </a:lnTo>
                  <a:lnTo>
                    <a:pt x="87865" y="37456"/>
                  </a:lnTo>
                  <a:lnTo>
                    <a:pt x="85466" y="27122"/>
                  </a:lnTo>
                  <a:lnTo>
                    <a:pt x="83021" y="16800"/>
                  </a:lnTo>
                  <a:lnTo>
                    <a:pt x="78981" y="1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3389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641817" y="1509088"/>
              <a:ext cx="5478780" cy="5676900"/>
            </a:xfrm>
            <a:custGeom>
              <a:avLst/>
              <a:gdLst/>
              <a:ahLst/>
              <a:cxnLst/>
              <a:rect l="l" t="t" r="r" b="b"/>
              <a:pathLst>
                <a:path w="5478780" h="5676900">
                  <a:moveTo>
                    <a:pt x="1593331" y="4686299"/>
                  </a:moveTo>
                  <a:lnTo>
                    <a:pt x="1134668" y="4686299"/>
                  </a:lnTo>
                  <a:lnTo>
                    <a:pt x="1149424" y="4698999"/>
                  </a:lnTo>
                  <a:lnTo>
                    <a:pt x="1157146" y="4724399"/>
                  </a:lnTo>
                  <a:lnTo>
                    <a:pt x="1159484" y="4737099"/>
                  </a:lnTo>
                  <a:lnTo>
                    <a:pt x="1158087" y="4762499"/>
                  </a:lnTo>
                  <a:lnTo>
                    <a:pt x="1149667" y="4813299"/>
                  </a:lnTo>
                  <a:lnTo>
                    <a:pt x="1137554" y="4864099"/>
                  </a:lnTo>
                  <a:lnTo>
                    <a:pt x="1122164" y="4902199"/>
                  </a:lnTo>
                  <a:lnTo>
                    <a:pt x="1103908" y="4952999"/>
                  </a:lnTo>
                  <a:lnTo>
                    <a:pt x="1083201" y="4991099"/>
                  </a:lnTo>
                  <a:lnTo>
                    <a:pt x="1060457" y="5041899"/>
                  </a:lnTo>
                  <a:lnTo>
                    <a:pt x="1036089" y="5079999"/>
                  </a:lnTo>
                  <a:lnTo>
                    <a:pt x="1010510" y="5130799"/>
                  </a:lnTo>
                  <a:lnTo>
                    <a:pt x="984134" y="5168899"/>
                  </a:lnTo>
                  <a:lnTo>
                    <a:pt x="957376" y="5206999"/>
                  </a:lnTo>
                  <a:lnTo>
                    <a:pt x="930647" y="5257799"/>
                  </a:lnTo>
                  <a:lnTo>
                    <a:pt x="904363" y="5295899"/>
                  </a:lnTo>
                  <a:lnTo>
                    <a:pt x="878936" y="5346699"/>
                  </a:lnTo>
                  <a:lnTo>
                    <a:pt x="854780" y="5384799"/>
                  </a:lnTo>
                  <a:lnTo>
                    <a:pt x="832309" y="5422899"/>
                  </a:lnTo>
                  <a:lnTo>
                    <a:pt x="811936" y="5473699"/>
                  </a:lnTo>
                  <a:lnTo>
                    <a:pt x="793880" y="5524499"/>
                  </a:lnTo>
                  <a:lnTo>
                    <a:pt x="786549" y="5575299"/>
                  </a:lnTo>
                  <a:lnTo>
                    <a:pt x="789639" y="5600699"/>
                  </a:lnTo>
                  <a:lnTo>
                    <a:pt x="798248" y="5626099"/>
                  </a:lnTo>
                  <a:lnTo>
                    <a:pt x="812445" y="5651499"/>
                  </a:lnTo>
                  <a:lnTo>
                    <a:pt x="832294" y="5676899"/>
                  </a:lnTo>
                  <a:lnTo>
                    <a:pt x="932126" y="5676899"/>
                  </a:lnTo>
                  <a:lnTo>
                    <a:pt x="962253" y="5651499"/>
                  </a:lnTo>
                  <a:lnTo>
                    <a:pt x="1008175" y="5600699"/>
                  </a:lnTo>
                  <a:lnTo>
                    <a:pt x="1068104" y="5499099"/>
                  </a:lnTo>
                  <a:lnTo>
                    <a:pt x="1093538" y="5448299"/>
                  </a:lnTo>
                  <a:lnTo>
                    <a:pt x="1119589" y="5410199"/>
                  </a:lnTo>
                  <a:lnTo>
                    <a:pt x="1146199" y="5359399"/>
                  </a:lnTo>
                  <a:lnTo>
                    <a:pt x="1173313" y="5321299"/>
                  </a:lnTo>
                  <a:lnTo>
                    <a:pt x="1200873" y="5270499"/>
                  </a:lnTo>
                  <a:lnTo>
                    <a:pt x="1228823" y="5232399"/>
                  </a:lnTo>
                  <a:lnTo>
                    <a:pt x="1257107" y="5181599"/>
                  </a:lnTo>
                  <a:lnTo>
                    <a:pt x="1285667" y="5143499"/>
                  </a:lnTo>
                  <a:lnTo>
                    <a:pt x="1314448" y="5105399"/>
                  </a:lnTo>
                  <a:lnTo>
                    <a:pt x="1343392" y="5054599"/>
                  </a:lnTo>
                  <a:lnTo>
                    <a:pt x="1372444" y="5016499"/>
                  </a:lnTo>
                  <a:lnTo>
                    <a:pt x="1430642" y="4927599"/>
                  </a:lnTo>
                  <a:lnTo>
                    <a:pt x="1459675" y="4889499"/>
                  </a:lnTo>
                  <a:lnTo>
                    <a:pt x="1488589" y="4838699"/>
                  </a:lnTo>
                  <a:lnTo>
                    <a:pt x="1517327" y="4800599"/>
                  </a:lnTo>
                  <a:lnTo>
                    <a:pt x="1545833" y="4749799"/>
                  </a:lnTo>
                  <a:lnTo>
                    <a:pt x="1574050" y="4711699"/>
                  </a:lnTo>
                  <a:lnTo>
                    <a:pt x="1593331" y="4686299"/>
                  </a:lnTo>
                  <a:close/>
                </a:path>
                <a:path w="5478780" h="5676900">
                  <a:moveTo>
                    <a:pt x="2288254" y="4444999"/>
                  </a:moveTo>
                  <a:lnTo>
                    <a:pt x="922414" y="4444999"/>
                  </a:lnTo>
                  <a:lnTo>
                    <a:pt x="962558" y="4457699"/>
                  </a:lnTo>
                  <a:lnTo>
                    <a:pt x="288162" y="5143499"/>
                  </a:lnTo>
                  <a:lnTo>
                    <a:pt x="257460" y="5181599"/>
                  </a:lnTo>
                  <a:lnTo>
                    <a:pt x="230078" y="5219699"/>
                  </a:lnTo>
                  <a:lnTo>
                    <a:pt x="210342" y="5257799"/>
                  </a:lnTo>
                  <a:lnTo>
                    <a:pt x="202574" y="5295899"/>
                  </a:lnTo>
                  <a:lnTo>
                    <a:pt x="211099" y="5333999"/>
                  </a:lnTo>
                  <a:lnTo>
                    <a:pt x="237465" y="5372099"/>
                  </a:lnTo>
                  <a:lnTo>
                    <a:pt x="275894" y="5384799"/>
                  </a:lnTo>
                  <a:lnTo>
                    <a:pt x="320334" y="5397499"/>
                  </a:lnTo>
                  <a:lnTo>
                    <a:pt x="364731" y="5384799"/>
                  </a:lnTo>
                  <a:lnTo>
                    <a:pt x="404855" y="5372099"/>
                  </a:lnTo>
                  <a:lnTo>
                    <a:pt x="441180" y="5346699"/>
                  </a:lnTo>
                  <a:lnTo>
                    <a:pt x="474678" y="5321299"/>
                  </a:lnTo>
                  <a:lnTo>
                    <a:pt x="506323" y="5283199"/>
                  </a:lnTo>
                  <a:lnTo>
                    <a:pt x="1055484" y="4724399"/>
                  </a:lnTo>
                  <a:lnTo>
                    <a:pt x="1073009" y="4698999"/>
                  </a:lnTo>
                  <a:lnTo>
                    <a:pt x="1092823" y="4686299"/>
                  </a:lnTo>
                  <a:lnTo>
                    <a:pt x="1593331" y="4686299"/>
                  </a:lnTo>
                  <a:lnTo>
                    <a:pt x="1602971" y="4673599"/>
                  </a:lnTo>
                  <a:lnTo>
                    <a:pt x="1637506" y="4648199"/>
                  </a:lnTo>
                  <a:lnTo>
                    <a:pt x="1676676" y="4610099"/>
                  </a:lnTo>
                  <a:lnTo>
                    <a:pt x="1719499" y="4597399"/>
                  </a:lnTo>
                  <a:lnTo>
                    <a:pt x="1764995" y="4584699"/>
                  </a:lnTo>
                  <a:lnTo>
                    <a:pt x="2234023" y="4584699"/>
                  </a:lnTo>
                  <a:lnTo>
                    <a:pt x="2245555" y="4559299"/>
                  </a:lnTo>
                  <a:lnTo>
                    <a:pt x="2266197" y="4508499"/>
                  </a:lnTo>
                  <a:lnTo>
                    <a:pt x="2283288" y="4470399"/>
                  </a:lnTo>
                  <a:lnTo>
                    <a:pt x="2288254" y="4444999"/>
                  </a:lnTo>
                  <a:close/>
                </a:path>
                <a:path w="5478780" h="5676900">
                  <a:moveTo>
                    <a:pt x="2234023" y="4584699"/>
                  </a:moveTo>
                  <a:lnTo>
                    <a:pt x="1828470" y="4584699"/>
                  </a:lnTo>
                  <a:lnTo>
                    <a:pt x="1846402" y="4597399"/>
                  </a:lnTo>
                  <a:lnTo>
                    <a:pt x="1857854" y="4610099"/>
                  </a:lnTo>
                  <a:lnTo>
                    <a:pt x="1865299" y="4622799"/>
                  </a:lnTo>
                  <a:lnTo>
                    <a:pt x="1869058" y="4635499"/>
                  </a:lnTo>
                  <a:lnTo>
                    <a:pt x="1869452" y="4660899"/>
                  </a:lnTo>
                  <a:lnTo>
                    <a:pt x="1867083" y="4673599"/>
                  </a:lnTo>
                  <a:lnTo>
                    <a:pt x="1862855" y="4698999"/>
                  </a:lnTo>
                  <a:lnTo>
                    <a:pt x="1857511" y="4711699"/>
                  </a:lnTo>
                  <a:lnTo>
                    <a:pt x="1851799" y="4724399"/>
                  </a:lnTo>
                  <a:lnTo>
                    <a:pt x="1837305" y="4775199"/>
                  </a:lnTo>
                  <a:lnTo>
                    <a:pt x="1825578" y="4825999"/>
                  </a:lnTo>
                  <a:lnTo>
                    <a:pt x="1816634" y="4876799"/>
                  </a:lnTo>
                  <a:lnTo>
                    <a:pt x="1810488" y="4927599"/>
                  </a:lnTo>
                  <a:lnTo>
                    <a:pt x="1807154" y="4978399"/>
                  </a:lnTo>
                  <a:lnTo>
                    <a:pt x="1806649" y="5016499"/>
                  </a:lnTo>
                  <a:lnTo>
                    <a:pt x="1808986" y="5067299"/>
                  </a:lnTo>
                  <a:lnTo>
                    <a:pt x="1814182" y="5118099"/>
                  </a:lnTo>
                  <a:lnTo>
                    <a:pt x="1823364" y="5168899"/>
                  </a:lnTo>
                  <a:lnTo>
                    <a:pt x="1838834" y="5219699"/>
                  </a:lnTo>
                  <a:lnTo>
                    <a:pt x="1862708" y="5270499"/>
                  </a:lnTo>
                  <a:lnTo>
                    <a:pt x="1897100" y="5295899"/>
                  </a:lnTo>
                  <a:lnTo>
                    <a:pt x="1936719" y="5321299"/>
                  </a:lnTo>
                  <a:lnTo>
                    <a:pt x="1979091" y="5321299"/>
                  </a:lnTo>
                  <a:lnTo>
                    <a:pt x="2018860" y="5270499"/>
                  </a:lnTo>
                  <a:lnTo>
                    <a:pt x="2026892" y="5232399"/>
                  </a:lnTo>
                  <a:lnTo>
                    <a:pt x="2035937" y="5156199"/>
                  </a:lnTo>
                  <a:lnTo>
                    <a:pt x="2043206" y="5105399"/>
                  </a:lnTo>
                  <a:lnTo>
                    <a:pt x="2052516" y="5054599"/>
                  </a:lnTo>
                  <a:lnTo>
                    <a:pt x="2063845" y="5003799"/>
                  </a:lnTo>
                  <a:lnTo>
                    <a:pt x="2077172" y="4952999"/>
                  </a:lnTo>
                  <a:lnTo>
                    <a:pt x="2092475" y="4902199"/>
                  </a:lnTo>
                  <a:lnTo>
                    <a:pt x="2109734" y="4851399"/>
                  </a:lnTo>
                  <a:lnTo>
                    <a:pt x="2128927" y="4800599"/>
                  </a:lnTo>
                  <a:lnTo>
                    <a:pt x="2150033" y="4749799"/>
                  </a:lnTo>
                  <a:lnTo>
                    <a:pt x="2173602" y="4711699"/>
                  </a:lnTo>
                  <a:lnTo>
                    <a:pt x="2198130" y="4660899"/>
                  </a:lnTo>
                  <a:lnTo>
                    <a:pt x="2222490" y="4610099"/>
                  </a:lnTo>
                  <a:lnTo>
                    <a:pt x="2234023" y="4584699"/>
                  </a:lnTo>
                  <a:close/>
                </a:path>
                <a:path w="5478780" h="5676900">
                  <a:moveTo>
                    <a:pt x="2304400" y="4051299"/>
                  </a:moveTo>
                  <a:lnTo>
                    <a:pt x="757481" y="4051299"/>
                  </a:lnTo>
                  <a:lnTo>
                    <a:pt x="793248" y="4063999"/>
                  </a:lnTo>
                  <a:lnTo>
                    <a:pt x="823176" y="4076699"/>
                  </a:lnTo>
                  <a:lnTo>
                    <a:pt x="842213" y="4102099"/>
                  </a:lnTo>
                  <a:lnTo>
                    <a:pt x="843880" y="4140199"/>
                  </a:lnTo>
                  <a:lnTo>
                    <a:pt x="827293" y="4165599"/>
                  </a:lnTo>
                  <a:lnTo>
                    <a:pt x="799386" y="4203699"/>
                  </a:lnTo>
                  <a:lnTo>
                    <a:pt x="767092" y="4229099"/>
                  </a:lnTo>
                  <a:lnTo>
                    <a:pt x="684660" y="4279899"/>
                  </a:lnTo>
                  <a:lnTo>
                    <a:pt x="644065" y="4317999"/>
                  </a:lnTo>
                  <a:lnTo>
                    <a:pt x="564158" y="4368799"/>
                  </a:lnTo>
                  <a:lnTo>
                    <a:pt x="524861" y="4406899"/>
                  </a:lnTo>
                  <a:lnTo>
                    <a:pt x="486010" y="4432299"/>
                  </a:lnTo>
                  <a:lnTo>
                    <a:pt x="447616" y="4470399"/>
                  </a:lnTo>
                  <a:lnTo>
                    <a:pt x="409683" y="4495799"/>
                  </a:lnTo>
                  <a:lnTo>
                    <a:pt x="372222" y="4533899"/>
                  </a:lnTo>
                  <a:lnTo>
                    <a:pt x="335238" y="4571999"/>
                  </a:lnTo>
                  <a:lnTo>
                    <a:pt x="298740" y="4597399"/>
                  </a:lnTo>
                  <a:lnTo>
                    <a:pt x="262735" y="4635499"/>
                  </a:lnTo>
                  <a:lnTo>
                    <a:pt x="227230" y="4673599"/>
                  </a:lnTo>
                  <a:lnTo>
                    <a:pt x="192235" y="4711699"/>
                  </a:lnTo>
                  <a:lnTo>
                    <a:pt x="157755" y="4749799"/>
                  </a:lnTo>
                  <a:lnTo>
                    <a:pt x="123799" y="4787899"/>
                  </a:lnTo>
                  <a:lnTo>
                    <a:pt x="106453" y="4800599"/>
                  </a:lnTo>
                  <a:lnTo>
                    <a:pt x="90158" y="4825999"/>
                  </a:lnTo>
                  <a:lnTo>
                    <a:pt x="76009" y="4851399"/>
                  </a:lnTo>
                  <a:lnTo>
                    <a:pt x="65100" y="4864099"/>
                  </a:lnTo>
                  <a:lnTo>
                    <a:pt x="58907" y="4889499"/>
                  </a:lnTo>
                  <a:lnTo>
                    <a:pt x="58666" y="4914899"/>
                  </a:lnTo>
                  <a:lnTo>
                    <a:pt x="65109" y="4940299"/>
                  </a:lnTo>
                  <a:lnTo>
                    <a:pt x="78968" y="4965699"/>
                  </a:lnTo>
                  <a:lnTo>
                    <a:pt x="100085" y="4978399"/>
                  </a:lnTo>
                  <a:lnTo>
                    <a:pt x="125282" y="4991099"/>
                  </a:lnTo>
                  <a:lnTo>
                    <a:pt x="178892" y="4991099"/>
                  </a:lnTo>
                  <a:lnTo>
                    <a:pt x="203578" y="4978399"/>
                  </a:lnTo>
                  <a:lnTo>
                    <a:pt x="226655" y="4965699"/>
                  </a:lnTo>
                  <a:lnTo>
                    <a:pt x="248549" y="4952999"/>
                  </a:lnTo>
                  <a:lnTo>
                    <a:pt x="269684" y="4927599"/>
                  </a:lnTo>
                  <a:lnTo>
                    <a:pt x="798118" y="4508499"/>
                  </a:lnTo>
                  <a:lnTo>
                    <a:pt x="836812" y="4470399"/>
                  </a:lnTo>
                  <a:lnTo>
                    <a:pt x="922414" y="4444999"/>
                  </a:lnTo>
                  <a:lnTo>
                    <a:pt x="2288254" y="4444999"/>
                  </a:lnTo>
                  <a:lnTo>
                    <a:pt x="2295702" y="4406899"/>
                  </a:lnTo>
                  <a:lnTo>
                    <a:pt x="2302008" y="4368799"/>
                  </a:lnTo>
                  <a:lnTo>
                    <a:pt x="2306147" y="4330699"/>
                  </a:lnTo>
                  <a:lnTo>
                    <a:pt x="2308438" y="4279899"/>
                  </a:lnTo>
                  <a:lnTo>
                    <a:pt x="2309200" y="4229099"/>
                  </a:lnTo>
                  <a:lnTo>
                    <a:pt x="2308750" y="4178299"/>
                  </a:lnTo>
                  <a:lnTo>
                    <a:pt x="2307407" y="4127499"/>
                  </a:lnTo>
                  <a:lnTo>
                    <a:pt x="2305488" y="4076699"/>
                  </a:lnTo>
                  <a:lnTo>
                    <a:pt x="2304400" y="4051299"/>
                  </a:lnTo>
                  <a:close/>
                </a:path>
                <a:path w="5478780" h="5676900">
                  <a:moveTo>
                    <a:pt x="130035" y="4127499"/>
                  </a:moveTo>
                  <a:lnTo>
                    <a:pt x="75171" y="4127499"/>
                  </a:lnTo>
                  <a:lnTo>
                    <a:pt x="102568" y="4140199"/>
                  </a:lnTo>
                  <a:lnTo>
                    <a:pt x="130035" y="4127499"/>
                  </a:lnTo>
                  <a:close/>
                </a:path>
                <a:path w="5478780" h="5676900">
                  <a:moveTo>
                    <a:pt x="5478168" y="0"/>
                  </a:moveTo>
                  <a:lnTo>
                    <a:pt x="4939164" y="0"/>
                  </a:lnTo>
                  <a:lnTo>
                    <a:pt x="1857946" y="3086099"/>
                  </a:lnTo>
                  <a:lnTo>
                    <a:pt x="1823051" y="3124199"/>
                  </a:lnTo>
                  <a:lnTo>
                    <a:pt x="1786281" y="3162299"/>
                  </a:lnTo>
                  <a:lnTo>
                    <a:pt x="1747710" y="3187699"/>
                  </a:lnTo>
                  <a:lnTo>
                    <a:pt x="1707413" y="3225799"/>
                  </a:lnTo>
                  <a:lnTo>
                    <a:pt x="1665465" y="3251199"/>
                  </a:lnTo>
                  <a:lnTo>
                    <a:pt x="1645260" y="3263899"/>
                  </a:lnTo>
                  <a:lnTo>
                    <a:pt x="1622975" y="3263899"/>
                  </a:lnTo>
                  <a:lnTo>
                    <a:pt x="1597326" y="3276599"/>
                  </a:lnTo>
                  <a:lnTo>
                    <a:pt x="1567027" y="3301999"/>
                  </a:lnTo>
                  <a:lnTo>
                    <a:pt x="1521346" y="3314699"/>
                  </a:lnTo>
                  <a:lnTo>
                    <a:pt x="1475516" y="3340099"/>
                  </a:lnTo>
                  <a:lnTo>
                    <a:pt x="1429754" y="3352799"/>
                  </a:lnTo>
                  <a:lnTo>
                    <a:pt x="1384274" y="3378199"/>
                  </a:lnTo>
                  <a:lnTo>
                    <a:pt x="1295022" y="3428999"/>
                  </a:lnTo>
                  <a:lnTo>
                    <a:pt x="1251679" y="3454399"/>
                  </a:lnTo>
                  <a:lnTo>
                    <a:pt x="1209480" y="3479799"/>
                  </a:lnTo>
                  <a:lnTo>
                    <a:pt x="1168638" y="3505199"/>
                  </a:lnTo>
                  <a:lnTo>
                    <a:pt x="1129369" y="3530599"/>
                  </a:lnTo>
                  <a:lnTo>
                    <a:pt x="1091888" y="3568699"/>
                  </a:lnTo>
                  <a:lnTo>
                    <a:pt x="1056411" y="3594099"/>
                  </a:lnTo>
                  <a:lnTo>
                    <a:pt x="1020225" y="3632199"/>
                  </a:lnTo>
                  <a:lnTo>
                    <a:pt x="982894" y="3670299"/>
                  </a:lnTo>
                  <a:lnTo>
                    <a:pt x="944490" y="3695699"/>
                  </a:lnTo>
                  <a:lnTo>
                    <a:pt x="905082" y="3721099"/>
                  </a:lnTo>
                  <a:lnTo>
                    <a:pt x="864743" y="3746499"/>
                  </a:lnTo>
                  <a:lnTo>
                    <a:pt x="823541" y="3759199"/>
                  </a:lnTo>
                  <a:lnTo>
                    <a:pt x="781549" y="3784599"/>
                  </a:lnTo>
                  <a:lnTo>
                    <a:pt x="738836" y="3797299"/>
                  </a:lnTo>
                  <a:lnTo>
                    <a:pt x="516945" y="3860799"/>
                  </a:lnTo>
                  <a:lnTo>
                    <a:pt x="471396" y="3860799"/>
                  </a:lnTo>
                  <a:lnTo>
                    <a:pt x="379693" y="3886199"/>
                  </a:lnTo>
                  <a:lnTo>
                    <a:pt x="333681" y="3886199"/>
                  </a:lnTo>
                  <a:lnTo>
                    <a:pt x="104835" y="3949699"/>
                  </a:lnTo>
                  <a:lnTo>
                    <a:pt x="59804" y="3975099"/>
                  </a:lnTo>
                  <a:lnTo>
                    <a:pt x="34888" y="3987799"/>
                  </a:lnTo>
                  <a:lnTo>
                    <a:pt x="15266" y="4013199"/>
                  </a:lnTo>
                  <a:lnTo>
                    <a:pt x="2963" y="4038599"/>
                  </a:lnTo>
                  <a:lnTo>
                    <a:pt x="0" y="4063999"/>
                  </a:lnTo>
                  <a:lnTo>
                    <a:pt x="7902" y="4089399"/>
                  </a:lnTo>
                  <a:lnTo>
                    <a:pt x="25069" y="4114799"/>
                  </a:lnTo>
                  <a:lnTo>
                    <a:pt x="48495" y="4127499"/>
                  </a:lnTo>
                  <a:lnTo>
                    <a:pt x="184518" y="4127499"/>
                  </a:lnTo>
                  <a:lnTo>
                    <a:pt x="377675" y="4076699"/>
                  </a:lnTo>
                  <a:lnTo>
                    <a:pt x="426399" y="4076699"/>
                  </a:lnTo>
                  <a:lnTo>
                    <a:pt x="475259" y="4063999"/>
                  </a:lnTo>
                  <a:lnTo>
                    <a:pt x="573310" y="4063999"/>
                  </a:lnTo>
                  <a:lnTo>
                    <a:pt x="622462" y="4051299"/>
                  </a:lnTo>
                  <a:lnTo>
                    <a:pt x="2304400" y="4051299"/>
                  </a:lnTo>
                  <a:lnTo>
                    <a:pt x="2303312" y="4025899"/>
                  </a:lnTo>
                  <a:lnTo>
                    <a:pt x="2301197" y="3975099"/>
                  </a:lnTo>
                  <a:lnTo>
                    <a:pt x="2299461" y="3936999"/>
                  </a:lnTo>
                  <a:lnTo>
                    <a:pt x="2301088" y="3886199"/>
                  </a:lnTo>
                  <a:lnTo>
                    <a:pt x="2308578" y="3835399"/>
                  </a:lnTo>
                  <a:lnTo>
                    <a:pt x="2321698" y="3797299"/>
                  </a:lnTo>
                  <a:lnTo>
                    <a:pt x="2340216" y="3759199"/>
                  </a:lnTo>
                  <a:lnTo>
                    <a:pt x="2363899" y="3708399"/>
                  </a:lnTo>
                  <a:lnTo>
                    <a:pt x="2392513" y="3682999"/>
                  </a:lnTo>
                  <a:lnTo>
                    <a:pt x="2425826" y="3644899"/>
                  </a:lnTo>
                  <a:lnTo>
                    <a:pt x="5478168" y="863599"/>
                  </a:lnTo>
                  <a:lnTo>
                    <a:pt x="5478168" y="0"/>
                  </a:lnTo>
                  <a:close/>
                </a:path>
              </a:pathLst>
            </a:custGeom>
            <a:solidFill>
              <a:srgbClr val="C08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0460302" y="7162855"/>
              <a:ext cx="15240" cy="12700"/>
            </a:xfrm>
            <a:custGeom>
              <a:avLst/>
              <a:gdLst/>
              <a:ahLst/>
              <a:cxnLst/>
              <a:rect l="l" t="t" r="r" b="b"/>
              <a:pathLst>
                <a:path w="15240" h="12700">
                  <a:moveTo>
                    <a:pt x="0" y="0"/>
                  </a:moveTo>
                  <a:lnTo>
                    <a:pt x="4470" y="4546"/>
                  </a:lnTo>
                  <a:lnTo>
                    <a:pt x="9436" y="8623"/>
                  </a:lnTo>
                  <a:lnTo>
                    <a:pt x="14897" y="12103"/>
                  </a:lnTo>
                  <a:lnTo>
                    <a:pt x="15011" y="11760"/>
                  </a:lnTo>
                  <a:lnTo>
                    <a:pt x="13804" y="11010"/>
                  </a:lnTo>
                  <a:lnTo>
                    <a:pt x="8788" y="7810"/>
                  </a:lnTo>
                  <a:lnTo>
                    <a:pt x="4178" y="4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703003" y="5281714"/>
              <a:ext cx="1054735" cy="1892300"/>
            </a:xfrm>
            <a:custGeom>
              <a:avLst/>
              <a:gdLst/>
              <a:ahLst/>
              <a:cxnLst/>
              <a:rect l="l" t="t" r="r" b="b"/>
              <a:pathLst>
                <a:path w="1054734" h="1892300">
                  <a:moveTo>
                    <a:pt x="186055" y="954824"/>
                  </a:moveTo>
                  <a:lnTo>
                    <a:pt x="171005" y="951191"/>
                  </a:lnTo>
                  <a:lnTo>
                    <a:pt x="156768" y="946277"/>
                  </a:lnTo>
                  <a:lnTo>
                    <a:pt x="143738" y="939825"/>
                  </a:lnTo>
                  <a:lnTo>
                    <a:pt x="132295" y="931583"/>
                  </a:lnTo>
                  <a:lnTo>
                    <a:pt x="114947" y="949833"/>
                  </a:lnTo>
                  <a:lnTo>
                    <a:pt x="80657" y="986688"/>
                  </a:lnTo>
                  <a:lnTo>
                    <a:pt x="46545" y="1024712"/>
                  </a:lnTo>
                  <a:lnTo>
                    <a:pt x="16357" y="1066482"/>
                  </a:lnTo>
                  <a:lnTo>
                    <a:pt x="5422" y="1089647"/>
                  </a:lnTo>
                  <a:lnTo>
                    <a:pt x="15240" y="1088986"/>
                  </a:lnTo>
                  <a:lnTo>
                    <a:pt x="33896" y="1086904"/>
                  </a:lnTo>
                  <a:lnTo>
                    <a:pt x="61010" y="1082598"/>
                  </a:lnTo>
                  <a:lnTo>
                    <a:pt x="96240" y="1075232"/>
                  </a:lnTo>
                  <a:lnTo>
                    <a:pt x="117055" y="1046162"/>
                  </a:lnTo>
                  <a:lnTo>
                    <a:pt x="139204" y="1015936"/>
                  </a:lnTo>
                  <a:lnTo>
                    <a:pt x="162318" y="985266"/>
                  </a:lnTo>
                  <a:lnTo>
                    <a:pt x="186055" y="954824"/>
                  </a:lnTo>
                  <a:close/>
                </a:path>
                <a:path w="1054734" h="1892300">
                  <a:moveTo>
                    <a:pt x="240499" y="182549"/>
                  </a:moveTo>
                  <a:lnTo>
                    <a:pt x="170878" y="137642"/>
                  </a:lnTo>
                  <a:lnTo>
                    <a:pt x="127825" y="149212"/>
                  </a:lnTo>
                  <a:lnTo>
                    <a:pt x="84950" y="162026"/>
                  </a:lnTo>
                  <a:lnTo>
                    <a:pt x="42329" y="176301"/>
                  </a:lnTo>
                  <a:lnTo>
                    <a:pt x="0" y="192239"/>
                  </a:lnTo>
                  <a:lnTo>
                    <a:pt x="8737" y="197548"/>
                  </a:lnTo>
                  <a:lnTo>
                    <a:pt x="26441" y="206463"/>
                  </a:lnTo>
                  <a:lnTo>
                    <a:pt x="54178" y="217868"/>
                  </a:lnTo>
                  <a:lnTo>
                    <a:pt x="93065" y="230670"/>
                  </a:lnTo>
                  <a:lnTo>
                    <a:pt x="164731" y="206616"/>
                  </a:lnTo>
                  <a:lnTo>
                    <a:pt x="202387" y="194462"/>
                  </a:lnTo>
                  <a:lnTo>
                    <a:pt x="240499" y="182549"/>
                  </a:lnTo>
                  <a:close/>
                </a:path>
                <a:path w="1054734" h="1892300">
                  <a:moveTo>
                    <a:pt x="633603" y="1059611"/>
                  </a:moveTo>
                  <a:lnTo>
                    <a:pt x="615188" y="1051966"/>
                  </a:lnTo>
                  <a:lnTo>
                    <a:pt x="596658" y="1044613"/>
                  </a:lnTo>
                  <a:lnTo>
                    <a:pt x="578002" y="1037526"/>
                  </a:lnTo>
                  <a:lnTo>
                    <a:pt x="559257" y="1030744"/>
                  </a:lnTo>
                  <a:lnTo>
                    <a:pt x="228066" y="1366380"/>
                  </a:lnTo>
                  <a:lnTo>
                    <a:pt x="197535" y="1399705"/>
                  </a:lnTo>
                  <a:lnTo>
                    <a:pt x="170256" y="1436585"/>
                  </a:lnTo>
                  <a:lnTo>
                    <a:pt x="150495" y="1475828"/>
                  </a:lnTo>
                  <a:lnTo>
                    <a:pt x="142481" y="1516214"/>
                  </a:lnTo>
                  <a:lnTo>
                    <a:pt x="150482" y="1556575"/>
                  </a:lnTo>
                  <a:lnTo>
                    <a:pt x="216420" y="1497139"/>
                  </a:lnTo>
                  <a:lnTo>
                    <a:pt x="294843" y="1423403"/>
                  </a:lnTo>
                  <a:lnTo>
                    <a:pt x="339712" y="1380617"/>
                  </a:lnTo>
                  <a:lnTo>
                    <a:pt x="386092" y="1335836"/>
                  </a:lnTo>
                  <a:lnTo>
                    <a:pt x="432282" y="1290523"/>
                  </a:lnTo>
                  <a:lnTo>
                    <a:pt x="476592" y="1246162"/>
                  </a:lnTo>
                  <a:lnTo>
                    <a:pt x="517296" y="1204188"/>
                  </a:lnTo>
                  <a:lnTo>
                    <a:pt x="552716" y="1166075"/>
                  </a:lnTo>
                  <a:lnTo>
                    <a:pt x="581152" y="1133284"/>
                  </a:lnTo>
                  <a:lnTo>
                    <a:pt x="607745" y="1097140"/>
                  </a:lnTo>
                  <a:lnTo>
                    <a:pt x="615530" y="1085735"/>
                  </a:lnTo>
                  <a:lnTo>
                    <a:pt x="633603" y="1059611"/>
                  </a:lnTo>
                  <a:close/>
                </a:path>
                <a:path w="1054734" h="1892300">
                  <a:moveTo>
                    <a:pt x="678840" y="475856"/>
                  </a:moveTo>
                  <a:lnTo>
                    <a:pt x="627722" y="502005"/>
                  </a:lnTo>
                  <a:lnTo>
                    <a:pt x="584352" y="533577"/>
                  </a:lnTo>
                  <a:lnTo>
                    <a:pt x="541464" y="565797"/>
                  </a:lnTo>
                  <a:lnTo>
                    <a:pt x="499059" y="598678"/>
                  </a:lnTo>
                  <a:lnTo>
                    <a:pt x="457174" y="632180"/>
                  </a:lnTo>
                  <a:lnTo>
                    <a:pt x="415785" y="666318"/>
                  </a:lnTo>
                  <a:lnTo>
                    <a:pt x="374929" y="701078"/>
                  </a:lnTo>
                  <a:lnTo>
                    <a:pt x="378574" y="700582"/>
                  </a:lnTo>
                  <a:lnTo>
                    <a:pt x="398678" y="698144"/>
                  </a:lnTo>
                  <a:lnTo>
                    <a:pt x="418833" y="696163"/>
                  </a:lnTo>
                  <a:lnTo>
                    <a:pt x="439026" y="694651"/>
                  </a:lnTo>
                  <a:lnTo>
                    <a:pt x="459257" y="693597"/>
                  </a:lnTo>
                  <a:lnTo>
                    <a:pt x="501637" y="652945"/>
                  </a:lnTo>
                  <a:lnTo>
                    <a:pt x="543661" y="611860"/>
                  </a:lnTo>
                  <a:lnTo>
                    <a:pt x="583844" y="571982"/>
                  </a:lnTo>
                  <a:lnTo>
                    <a:pt x="652894" y="502361"/>
                  </a:lnTo>
                  <a:lnTo>
                    <a:pt x="678840" y="475856"/>
                  </a:lnTo>
                  <a:close/>
                </a:path>
                <a:path w="1054734" h="1892300">
                  <a:moveTo>
                    <a:pt x="746023" y="26581"/>
                  </a:moveTo>
                  <a:lnTo>
                    <a:pt x="742581" y="19672"/>
                  </a:lnTo>
                  <a:lnTo>
                    <a:pt x="738454" y="12903"/>
                  </a:lnTo>
                  <a:lnTo>
                    <a:pt x="733767" y="6337"/>
                  </a:lnTo>
                  <a:lnTo>
                    <a:pt x="728662" y="0"/>
                  </a:lnTo>
                  <a:lnTo>
                    <a:pt x="709955" y="7340"/>
                  </a:lnTo>
                  <a:lnTo>
                    <a:pt x="691108" y="14312"/>
                  </a:lnTo>
                  <a:lnTo>
                    <a:pt x="672147" y="20942"/>
                  </a:lnTo>
                  <a:lnTo>
                    <a:pt x="653046" y="27228"/>
                  </a:lnTo>
                  <a:lnTo>
                    <a:pt x="669734" y="31584"/>
                  </a:lnTo>
                  <a:lnTo>
                    <a:pt x="686625" y="35509"/>
                  </a:lnTo>
                  <a:lnTo>
                    <a:pt x="703732" y="38989"/>
                  </a:lnTo>
                  <a:lnTo>
                    <a:pt x="721067" y="42011"/>
                  </a:lnTo>
                  <a:lnTo>
                    <a:pt x="733501" y="34442"/>
                  </a:lnTo>
                  <a:lnTo>
                    <a:pt x="746023" y="26581"/>
                  </a:lnTo>
                  <a:close/>
                </a:path>
                <a:path w="1054734" h="1892300">
                  <a:moveTo>
                    <a:pt x="855167" y="730859"/>
                  </a:moveTo>
                  <a:lnTo>
                    <a:pt x="831557" y="754786"/>
                  </a:lnTo>
                  <a:lnTo>
                    <a:pt x="834872" y="755269"/>
                  </a:lnTo>
                  <a:lnTo>
                    <a:pt x="838200" y="755637"/>
                  </a:lnTo>
                  <a:lnTo>
                    <a:pt x="843813" y="756005"/>
                  </a:lnTo>
                  <a:lnTo>
                    <a:pt x="846086" y="756081"/>
                  </a:lnTo>
                  <a:lnTo>
                    <a:pt x="849718" y="756081"/>
                  </a:lnTo>
                  <a:lnTo>
                    <a:pt x="851712" y="753300"/>
                  </a:lnTo>
                  <a:lnTo>
                    <a:pt x="853833" y="746150"/>
                  </a:lnTo>
                  <a:lnTo>
                    <a:pt x="854887" y="738568"/>
                  </a:lnTo>
                  <a:lnTo>
                    <a:pt x="855167" y="730859"/>
                  </a:lnTo>
                  <a:close/>
                </a:path>
                <a:path w="1054734" h="1892300">
                  <a:moveTo>
                    <a:pt x="1054366" y="1230630"/>
                  </a:moveTo>
                  <a:lnTo>
                    <a:pt x="1019263" y="1225042"/>
                  </a:lnTo>
                  <a:lnTo>
                    <a:pt x="996581" y="1268158"/>
                  </a:lnTo>
                  <a:lnTo>
                    <a:pt x="972400" y="1310817"/>
                  </a:lnTo>
                  <a:lnTo>
                    <a:pt x="947089" y="1353134"/>
                  </a:lnTo>
                  <a:lnTo>
                    <a:pt x="921067" y="1395272"/>
                  </a:lnTo>
                  <a:lnTo>
                    <a:pt x="868438" y="1479537"/>
                  </a:lnTo>
                  <a:lnTo>
                    <a:pt x="842619" y="1521955"/>
                  </a:lnTo>
                  <a:lnTo>
                    <a:pt x="817651" y="1564754"/>
                  </a:lnTo>
                  <a:lnTo>
                    <a:pt x="793940" y="1608074"/>
                  </a:lnTo>
                  <a:lnTo>
                    <a:pt x="771867" y="1652041"/>
                  </a:lnTo>
                  <a:lnTo>
                    <a:pt x="751840" y="1696834"/>
                  </a:lnTo>
                  <a:lnTo>
                    <a:pt x="733780" y="1747710"/>
                  </a:lnTo>
                  <a:lnTo>
                    <a:pt x="726452" y="1800656"/>
                  </a:lnTo>
                  <a:lnTo>
                    <a:pt x="728573" y="1822729"/>
                  </a:lnTo>
                  <a:lnTo>
                    <a:pt x="743966" y="1863991"/>
                  </a:lnTo>
                  <a:lnTo>
                    <a:pt x="771093" y="1892173"/>
                  </a:lnTo>
                  <a:lnTo>
                    <a:pt x="773480" y="1889150"/>
                  </a:lnTo>
                  <a:lnTo>
                    <a:pt x="779729" y="1869655"/>
                  </a:lnTo>
                  <a:lnTo>
                    <a:pt x="790511" y="1836788"/>
                  </a:lnTo>
                  <a:lnTo>
                    <a:pt x="805154" y="1793506"/>
                  </a:lnTo>
                  <a:lnTo>
                    <a:pt x="822947" y="1742757"/>
                  </a:lnTo>
                  <a:lnTo>
                    <a:pt x="843203" y="1687525"/>
                  </a:lnTo>
                  <a:lnTo>
                    <a:pt x="865212" y="1630730"/>
                  </a:lnTo>
                  <a:lnTo>
                    <a:pt x="888301" y="1575358"/>
                  </a:lnTo>
                  <a:lnTo>
                    <a:pt x="911758" y="1524355"/>
                  </a:lnTo>
                  <a:lnTo>
                    <a:pt x="934885" y="1480693"/>
                  </a:lnTo>
                  <a:lnTo>
                    <a:pt x="957999" y="1439506"/>
                  </a:lnTo>
                  <a:lnTo>
                    <a:pt x="982637" y="1392364"/>
                  </a:lnTo>
                  <a:lnTo>
                    <a:pt x="1007668" y="1340815"/>
                  </a:lnTo>
                  <a:lnTo>
                    <a:pt x="1031963" y="1286383"/>
                  </a:lnTo>
                  <a:lnTo>
                    <a:pt x="1054366" y="1230630"/>
                  </a:lnTo>
                  <a:close/>
                </a:path>
              </a:pathLst>
            </a:custGeom>
            <a:solidFill>
              <a:srgbClr val="AE82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0475308" y="7174622"/>
              <a:ext cx="33655" cy="12065"/>
            </a:xfrm>
            <a:custGeom>
              <a:avLst/>
              <a:gdLst/>
              <a:ahLst/>
              <a:cxnLst/>
              <a:rect l="l" t="t" r="r" b="b"/>
              <a:pathLst>
                <a:path w="33654" h="12065">
                  <a:moveTo>
                    <a:pt x="0" y="0"/>
                  </a:moveTo>
                  <a:lnTo>
                    <a:pt x="7863" y="4261"/>
                  </a:lnTo>
                  <a:lnTo>
                    <a:pt x="16041" y="7618"/>
                  </a:lnTo>
                  <a:lnTo>
                    <a:pt x="24479" y="10106"/>
                  </a:lnTo>
                  <a:lnTo>
                    <a:pt x="33121" y="11760"/>
                  </a:lnTo>
                  <a:lnTo>
                    <a:pt x="24479" y="10106"/>
                  </a:lnTo>
                  <a:lnTo>
                    <a:pt x="16041" y="7618"/>
                  </a:lnTo>
                  <a:lnTo>
                    <a:pt x="7863" y="4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0508437" y="7186387"/>
              <a:ext cx="9525" cy="1270"/>
            </a:xfrm>
            <a:custGeom>
              <a:avLst/>
              <a:gdLst/>
              <a:ahLst/>
              <a:cxnLst/>
              <a:rect l="l" t="t" r="r" b="b"/>
              <a:pathLst>
                <a:path w="9525" h="1270">
                  <a:moveTo>
                    <a:pt x="7035" y="825"/>
                  </a:moveTo>
                  <a:lnTo>
                    <a:pt x="9397" y="990"/>
                  </a:lnTo>
                  <a:lnTo>
                    <a:pt x="7035" y="825"/>
                  </a:lnTo>
                  <a:close/>
                </a:path>
                <a:path w="9525" h="1270">
                  <a:moveTo>
                    <a:pt x="0" y="0"/>
                  </a:moveTo>
                  <a:lnTo>
                    <a:pt x="4660" y="660"/>
                  </a:lnTo>
                  <a:lnTo>
                    <a:pt x="7035" y="825"/>
                  </a:lnTo>
                  <a:lnTo>
                    <a:pt x="4673" y="6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B1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0475304" y="6518591"/>
              <a:ext cx="538480" cy="669290"/>
            </a:xfrm>
            <a:custGeom>
              <a:avLst/>
              <a:gdLst/>
              <a:ahLst/>
              <a:cxnLst/>
              <a:rect l="l" t="t" r="r" b="b"/>
              <a:pathLst>
                <a:path w="538479" h="669290">
                  <a:moveTo>
                    <a:pt x="537883" y="0"/>
                  </a:moveTo>
                  <a:lnTo>
                    <a:pt x="508482" y="939"/>
                  </a:lnTo>
                  <a:lnTo>
                    <a:pt x="365587" y="186141"/>
                  </a:lnTo>
                  <a:lnTo>
                    <a:pt x="165012" y="443825"/>
                  </a:lnTo>
                  <a:lnTo>
                    <a:pt x="1193" y="652272"/>
                  </a:lnTo>
                  <a:lnTo>
                    <a:pt x="0" y="656031"/>
                  </a:lnTo>
                  <a:lnTo>
                    <a:pt x="7868" y="660292"/>
                  </a:lnTo>
                  <a:lnTo>
                    <a:pt x="42544" y="668782"/>
                  </a:lnTo>
                  <a:lnTo>
                    <a:pt x="47447" y="668782"/>
                  </a:lnTo>
                  <a:lnTo>
                    <a:pt x="88892" y="661181"/>
                  </a:lnTo>
                  <a:lnTo>
                    <a:pt x="128765" y="638822"/>
                  </a:lnTo>
                  <a:lnTo>
                    <a:pt x="174688" y="586913"/>
                  </a:lnTo>
                  <a:lnTo>
                    <a:pt x="234550" y="480882"/>
                  </a:lnTo>
                  <a:lnTo>
                    <a:pt x="259902" y="436033"/>
                  </a:lnTo>
                  <a:lnTo>
                    <a:pt x="285867" y="391486"/>
                  </a:lnTo>
                  <a:lnTo>
                    <a:pt x="312389" y="347216"/>
                  </a:lnTo>
                  <a:lnTo>
                    <a:pt x="339411" y="303197"/>
                  </a:lnTo>
                  <a:lnTo>
                    <a:pt x="366879" y="259405"/>
                  </a:lnTo>
                  <a:lnTo>
                    <a:pt x="394735" y="215814"/>
                  </a:lnTo>
                  <a:lnTo>
                    <a:pt x="422923" y="172400"/>
                  </a:lnTo>
                  <a:lnTo>
                    <a:pt x="480074" y="85998"/>
                  </a:lnTo>
                  <a:lnTo>
                    <a:pt x="537883" y="0"/>
                  </a:lnTo>
                  <a:close/>
                </a:path>
              </a:pathLst>
            </a:custGeom>
            <a:solidFill>
              <a:srgbClr val="C8A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0474105" y="7170858"/>
              <a:ext cx="2540" cy="3810"/>
            </a:xfrm>
            <a:custGeom>
              <a:avLst/>
              <a:gdLst/>
              <a:ahLst/>
              <a:cxnLst/>
              <a:rect l="l" t="t" r="r" b="b"/>
              <a:pathLst>
                <a:path w="2540" h="3809">
                  <a:moveTo>
                    <a:pt x="2387" y="0"/>
                  </a:moveTo>
                  <a:lnTo>
                    <a:pt x="0" y="3009"/>
                  </a:lnTo>
                  <a:lnTo>
                    <a:pt x="1206" y="3759"/>
                  </a:lnTo>
                  <a:lnTo>
                    <a:pt x="2387" y="0"/>
                  </a:lnTo>
                  <a:close/>
                </a:path>
              </a:pathLst>
            </a:custGeom>
            <a:solidFill>
              <a:srgbClr val="BB9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9852914" y="6411779"/>
              <a:ext cx="650240" cy="487045"/>
            </a:xfrm>
            <a:custGeom>
              <a:avLst/>
              <a:gdLst/>
              <a:ahLst/>
              <a:cxnLst/>
              <a:rect l="l" t="t" r="r" b="b"/>
              <a:pathLst>
                <a:path w="650240" h="487045">
                  <a:moveTo>
                    <a:pt x="584" y="426504"/>
                  </a:moveTo>
                  <a:lnTo>
                    <a:pt x="0" y="426554"/>
                  </a:lnTo>
                  <a:lnTo>
                    <a:pt x="495" y="427659"/>
                  </a:lnTo>
                  <a:lnTo>
                    <a:pt x="1549" y="429818"/>
                  </a:lnTo>
                  <a:lnTo>
                    <a:pt x="20076" y="454746"/>
                  </a:lnTo>
                  <a:lnTo>
                    <a:pt x="45537" y="472505"/>
                  </a:lnTo>
                  <a:lnTo>
                    <a:pt x="75639" y="483141"/>
                  </a:lnTo>
                  <a:lnTo>
                    <a:pt x="108089" y="486702"/>
                  </a:lnTo>
                  <a:lnTo>
                    <a:pt x="119843" y="486256"/>
                  </a:lnTo>
                  <a:lnTo>
                    <a:pt x="193756" y="461589"/>
                  </a:lnTo>
                  <a:lnTo>
                    <a:pt x="230081" y="436379"/>
                  </a:lnTo>
                  <a:lnTo>
                    <a:pt x="239896" y="427659"/>
                  </a:lnTo>
                  <a:lnTo>
                    <a:pt x="1092" y="427659"/>
                  </a:lnTo>
                  <a:lnTo>
                    <a:pt x="584" y="426504"/>
                  </a:lnTo>
                  <a:close/>
                </a:path>
                <a:path w="650240" h="487045">
                  <a:moveTo>
                    <a:pt x="628929" y="0"/>
                  </a:moveTo>
                  <a:lnTo>
                    <a:pt x="542648" y="72195"/>
                  </a:lnTo>
                  <a:lnTo>
                    <a:pt x="464001" y="135752"/>
                  </a:lnTo>
                  <a:lnTo>
                    <a:pt x="392693" y="191221"/>
                  </a:lnTo>
                  <a:lnTo>
                    <a:pt x="328432" y="239151"/>
                  </a:lnTo>
                  <a:lnTo>
                    <a:pt x="270925" y="280093"/>
                  </a:lnTo>
                  <a:lnTo>
                    <a:pt x="219877" y="314597"/>
                  </a:lnTo>
                  <a:lnTo>
                    <a:pt x="174996" y="343213"/>
                  </a:lnTo>
                  <a:lnTo>
                    <a:pt x="135988" y="366491"/>
                  </a:lnTo>
                  <a:lnTo>
                    <a:pt x="102559" y="384981"/>
                  </a:lnTo>
                  <a:lnTo>
                    <a:pt x="51267" y="409797"/>
                  </a:lnTo>
                  <a:lnTo>
                    <a:pt x="8842" y="424861"/>
                  </a:lnTo>
                  <a:lnTo>
                    <a:pt x="2730" y="426173"/>
                  </a:lnTo>
                  <a:lnTo>
                    <a:pt x="1092" y="427659"/>
                  </a:lnTo>
                  <a:lnTo>
                    <a:pt x="239896" y="427659"/>
                  </a:lnTo>
                  <a:lnTo>
                    <a:pt x="263579" y="406620"/>
                  </a:lnTo>
                  <a:lnTo>
                    <a:pt x="295224" y="374865"/>
                  </a:lnTo>
                  <a:lnTo>
                    <a:pt x="649630" y="10629"/>
                  </a:lnTo>
                  <a:lnTo>
                    <a:pt x="628929" y="0"/>
                  </a:lnTo>
                  <a:close/>
                </a:path>
              </a:pathLst>
            </a:custGeom>
            <a:solidFill>
              <a:srgbClr val="C8A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9853491" y="6837950"/>
              <a:ext cx="2540" cy="1905"/>
            </a:xfrm>
            <a:custGeom>
              <a:avLst/>
              <a:gdLst/>
              <a:ahLst/>
              <a:cxnLst/>
              <a:rect l="l" t="t" r="r" b="b"/>
              <a:pathLst>
                <a:path w="2540" h="1904">
                  <a:moveTo>
                    <a:pt x="2146" y="0"/>
                  </a:moveTo>
                  <a:lnTo>
                    <a:pt x="1155" y="177"/>
                  </a:lnTo>
                  <a:lnTo>
                    <a:pt x="444" y="266"/>
                  </a:lnTo>
                  <a:lnTo>
                    <a:pt x="0" y="330"/>
                  </a:lnTo>
                  <a:lnTo>
                    <a:pt x="165" y="711"/>
                  </a:lnTo>
                  <a:lnTo>
                    <a:pt x="342" y="1104"/>
                  </a:lnTo>
                  <a:lnTo>
                    <a:pt x="520" y="1485"/>
                  </a:lnTo>
                  <a:lnTo>
                    <a:pt x="1066" y="977"/>
                  </a:lnTo>
                  <a:lnTo>
                    <a:pt x="2146" y="0"/>
                  </a:lnTo>
                  <a:close/>
                </a:path>
              </a:pathLst>
            </a:custGeom>
            <a:solidFill>
              <a:srgbClr val="BB96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0437989" y="6006602"/>
              <a:ext cx="2540" cy="1905"/>
            </a:xfrm>
            <a:custGeom>
              <a:avLst/>
              <a:gdLst/>
              <a:ahLst/>
              <a:cxnLst/>
              <a:rect l="l" t="t" r="r" b="b"/>
              <a:pathLst>
                <a:path w="2540" h="1904">
                  <a:moveTo>
                    <a:pt x="1943" y="0"/>
                  </a:moveTo>
                  <a:lnTo>
                    <a:pt x="1295" y="520"/>
                  </a:lnTo>
                  <a:lnTo>
                    <a:pt x="647" y="1054"/>
                  </a:lnTo>
                  <a:lnTo>
                    <a:pt x="0" y="1574"/>
                  </a:lnTo>
                  <a:lnTo>
                    <a:pt x="1943" y="0"/>
                  </a:lnTo>
                  <a:close/>
                </a:path>
              </a:pathLst>
            </a:custGeom>
            <a:solidFill>
              <a:srgbClr val="D6B4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9721394" y="6470272"/>
              <a:ext cx="63500" cy="24765"/>
            </a:xfrm>
            <a:custGeom>
              <a:avLst/>
              <a:gdLst/>
              <a:ahLst/>
              <a:cxnLst/>
              <a:rect l="l" t="t" r="r" b="b"/>
              <a:pathLst>
                <a:path w="63500" h="24764">
                  <a:moveTo>
                    <a:pt x="0" y="0"/>
                  </a:moveTo>
                  <a:lnTo>
                    <a:pt x="13416" y="10980"/>
                  </a:lnTo>
                  <a:lnTo>
                    <a:pt x="28895" y="18595"/>
                  </a:lnTo>
                  <a:lnTo>
                    <a:pt x="45798" y="23035"/>
                  </a:lnTo>
                  <a:lnTo>
                    <a:pt x="63487" y="24485"/>
                  </a:lnTo>
                  <a:lnTo>
                    <a:pt x="45803" y="23035"/>
                  </a:lnTo>
                  <a:lnTo>
                    <a:pt x="28900" y="18595"/>
                  </a:lnTo>
                  <a:lnTo>
                    <a:pt x="13418" y="10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7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699805" y="6258794"/>
              <a:ext cx="414655" cy="236220"/>
            </a:xfrm>
            <a:custGeom>
              <a:avLst/>
              <a:gdLst/>
              <a:ahLst/>
              <a:cxnLst/>
              <a:rect l="l" t="t" r="r" b="b"/>
              <a:pathLst>
                <a:path w="414654" h="236220">
                  <a:moveTo>
                    <a:pt x="360349" y="0"/>
                  </a:moveTo>
                  <a:lnTo>
                    <a:pt x="306672" y="25646"/>
                  </a:lnTo>
                  <a:lnTo>
                    <a:pt x="256850" y="47071"/>
                  </a:lnTo>
                  <a:lnTo>
                    <a:pt x="211050" y="64655"/>
                  </a:lnTo>
                  <a:lnTo>
                    <a:pt x="169437" y="78776"/>
                  </a:lnTo>
                  <a:lnTo>
                    <a:pt x="132179" y="89813"/>
                  </a:lnTo>
                  <a:lnTo>
                    <a:pt x="99441" y="98145"/>
                  </a:lnTo>
                  <a:lnTo>
                    <a:pt x="68273" y="142884"/>
                  </a:lnTo>
                  <a:lnTo>
                    <a:pt x="43797" y="179000"/>
                  </a:lnTo>
                  <a:lnTo>
                    <a:pt x="27801" y="203133"/>
                  </a:lnTo>
                  <a:lnTo>
                    <a:pt x="22141" y="211819"/>
                  </a:lnTo>
                  <a:lnTo>
                    <a:pt x="35008" y="222460"/>
                  </a:lnTo>
                  <a:lnTo>
                    <a:pt x="50490" y="230076"/>
                  </a:lnTo>
                  <a:lnTo>
                    <a:pt x="67393" y="234515"/>
                  </a:lnTo>
                  <a:lnTo>
                    <a:pt x="85077" y="235965"/>
                  </a:lnTo>
                  <a:lnTo>
                    <a:pt x="94347" y="235603"/>
                  </a:lnTo>
                  <a:lnTo>
                    <a:pt x="145589" y="220321"/>
                  </a:lnTo>
                  <a:lnTo>
                    <a:pt x="190560" y="191029"/>
                  </a:lnTo>
                  <a:lnTo>
                    <a:pt x="414108" y="10921"/>
                  </a:lnTo>
                  <a:lnTo>
                    <a:pt x="400711" y="7975"/>
                  </a:lnTo>
                  <a:lnTo>
                    <a:pt x="387286" y="5175"/>
                  </a:lnTo>
                  <a:lnTo>
                    <a:pt x="373832" y="2517"/>
                  </a:lnTo>
                  <a:lnTo>
                    <a:pt x="360349" y="0"/>
                  </a:lnTo>
                  <a:close/>
                </a:path>
                <a:path w="414654" h="236220">
                  <a:moveTo>
                    <a:pt x="8623" y="112572"/>
                  </a:moveTo>
                  <a:lnTo>
                    <a:pt x="0" y="152590"/>
                  </a:lnTo>
                  <a:lnTo>
                    <a:pt x="1240" y="168584"/>
                  </a:lnTo>
                  <a:lnTo>
                    <a:pt x="20980" y="210832"/>
                  </a:lnTo>
                  <a:lnTo>
                    <a:pt x="22004" y="211819"/>
                  </a:lnTo>
                  <a:lnTo>
                    <a:pt x="8218" y="190446"/>
                  </a:lnTo>
                  <a:lnTo>
                    <a:pt x="1774" y="165544"/>
                  </a:lnTo>
                  <a:lnTo>
                    <a:pt x="2012" y="139280"/>
                  </a:lnTo>
                  <a:lnTo>
                    <a:pt x="8204" y="113715"/>
                  </a:lnTo>
                  <a:lnTo>
                    <a:pt x="8623" y="112572"/>
                  </a:lnTo>
                  <a:close/>
                </a:path>
              </a:pathLst>
            </a:custGeom>
            <a:solidFill>
              <a:srgbClr val="C8A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701577" y="6356944"/>
              <a:ext cx="97670" cy="11377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641560" y="5472971"/>
              <a:ext cx="465455" cy="165735"/>
            </a:xfrm>
            <a:custGeom>
              <a:avLst/>
              <a:gdLst/>
              <a:ahLst/>
              <a:cxnLst/>
              <a:rect l="l" t="t" r="r" b="b"/>
              <a:pathLst>
                <a:path w="465454" h="165735">
                  <a:moveTo>
                    <a:pt x="60058" y="0"/>
                  </a:moveTo>
                  <a:lnTo>
                    <a:pt x="36343" y="14189"/>
                  </a:lnTo>
                  <a:lnTo>
                    <a:pt x="17284" y="34885"/>
                  </a:lnTo>
                  <a:lnTo>
                    <a:pt x="4597" y="59884"/>
                  </a:lnTo>
                  <a:lnTo>
                    <a:pt x="0" y="86982"/>
                  </a:lnTo>
                  <a:lnTo>
                    <a:pt x="88" y="91059"/>
                  </a:lnTo>
                  <a:lnTo>
                    <a:pt x="25328" y="139687"/>
                  </a:lnTo>
                  <a:lnTo>
                    <a:pt x="75425" y="163398"/>
                  </a:lnTo>
                  <a:lnTo>
                    <a:pt x="92684" y="165417"/>
                  </a:lnTo>
                  <a:lnTo>
                    <a:pt x="100139" y="165417"/>
                  </a:lnTo>
                  <a:lnTo>
                    <a:pt x="121220" y="164180"/>
                  </a:lnTo>
                  <a:lnTo>
                    <a:pt x="142274" y="160980"/>
                  </a:lnTo>
                  <a:lnTo>
                    <a:pt x="163229" y="156525"/>
                  </a:lnTo>
                  <a:lnTo>
                    <a:pt x="231054" y="140548"/>
                  </a:lnTo>
                  <a:lnTo>
                    <a:pt x="277535" y="130635"/>
                  </a:lnTo>
                  <a:lnTo>
                    <a:pt x="324197" y="121608"/>
                  </a:lnTo>
                  <a:lnTo>
                    <a:pt x="371023" y="113471"/>
                  </a:lnTo>
                  <a:lnTo>
                    <a:pt x="417996" y="106225"/>
                  </a:lnTo>
                  <a:lnTo>
                    <a:pt x="465099" y="99872"/>
                  </a:lnTo>
                  <a:lnTo>
                    <a:pt x="456651" y="94183"/>
                  </a:lnTo>
                  <a:lnTo>
                    <a:pt x="1346" y="94183"/>
                  </a:lnTo>
                  <a:lnTo>
                    <a:pt x="4314" y="65416"/>
                  </a:lnTo>
                  <a:lnTo>
                    <a:pt x="16617" y="38585"/>
                  </a:lnTo>
                  <a:lnTo>
                    <a:pt x="36236" y="16284"/>
                  </a:lnTo>
                  <a:lnTo>
                    <a:pt x="61252" y="1054"/>
                  </a:lnTo>
                  <a:lnTo>
                    <a:pt x="61455" y="977"/>
                  </a:lnTo>
                  <a:lnTo>
                    <a:pt x="60515" y="342"/>
                  </a:lnTo>
                  <a:lnTo>
                    <a:pt x="60058" y="0"/>
                  </a:lnTo>
                  <a:close/>
                </a:path>
                <a:path w="465454" h="165735">
                  <a:moveTo>
                    <a:pt x="154520" y="39408"/>
                  </a:moveTo>
                  <a:lnTo>
                    <a:pt x="93725" y="60605"/>
                  </a:lnTo>
                  <a:lnTo>
                    <a:pt x="1346" y="94183"/>
                  </a:lnTo>
                  <a:lnTo>
                    <a:pt x="456651" y="94183"/>
                  </a:lnTo>
                  <a:lnTo>
                    <a:pt x="438340" y="81851"/>
                  </a:lnTo>
                  <a:lnTo>
                    <a:pt x="374909" y="77401"/>
                  </a:lnTo>
                  <a:lnTo>
                    <a:pt x="318343" y="71477"/>
                  </a:lnTo>
                  <a:lnTo>
                    <a:pt x="268331" y="64396"/>
                  </a:lnTo>
                  <a:lnTo>
                    <a:pt x="224564" y="56479"/>
                  </a:lnTo>
                  <a:lnTo>
                    <a:pt x="186731" y="48043"/>
                  </a:lnTo>
                  <a:lnTo>
                    <a:pt x="154520" y="39408"/>
                  </a:lnTo>
                  <a:close/>
                </a:path>
              </a:pathLst>
            </a:custGeom>
            <a:solidFill>
              <a:srgbClr val="C8A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642908" y="5473950"/>
              <a:ext cx="153174" cy="9320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1670770" y="2345420"/>
              <a:ext cx="2230755" cy="2162810"/>
            </a:xfrm>
            <a:custGeom>
              <a:avLst/>
              <a:gdLst/>
              <a:ahLst/>
              <a:cxnLst/>
              <a:rect l="l" t="t" r="r" b="b"/>
              <a:pathLst>
                <a:path w="2230755" h="2162810">
                  <a:moveTo>
                    <a:pt x="2073122" y="0"/>
                  </a:moveTo>
                  <a:lnTo>
                    <a:pt x="0" y="2077097"/>
                  </a:lnTo>
                  <a:lnTo>
                    <a:pt x="85636" y="2162746"/>
                  </a:lnTo>
                  <a:lnTo>
                    <a:pt x="2230564" y="157429"/>
                  </a:lnTo>
                  <a:lnTo>
                    <a:pt x="2073122" y="0"/>
                  </a:lnTo>
                  <a:close/>
                </a:path>
              </a:pathLst>
            </a:custGeom>
            <a:solidFill>
              <a:srgbClr val="A97D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1356171" y="4664280"/>
              <a:ext cx="109093" cy="7280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1577612" y="2840126"/>
              <a:ext cx="2832735" cy="3985895"/>
            </a:xfrm>
            <a:custGeom>
              <a:avLst/>
              <a:gdLst/>
              <a:ahLst/>
              <a:cxnLst/>
              <a:rect l="l" t="t" r="r" b="b"/>
              <a:pathLst>
                <a:path w="2832734" h="3985895">
                  <a:moveTo>
                    <a:pt x="65557" y="3965168"/>
                  </a:moveTo>
                  <a:lnTo>
                    <a:pt x="55613" y="3954145"/>
                  </a:lnTo>
                  <a:lnTo>
                    <a:pt x="49631" y="3960126"/>
                  </a:lnTo>
                  <a:lnTo>
                    <a:pt x="38569" y="3969372"/>
                  </a:lnTo>
                  <a:lnTo>
                    <a:pt x="26403" y="3976306"/>
                  </a:lnTo>
                  <a:lnTo>
                    <a:pt x="13436" y="3980942"/>
                  </a:lnTo>
                  <a:lnTo>
                    <a:pt x="0" y="3983266"/>
                  </a:lnTo>
                  <a:lnTo>
                    <a:pt x="6375" y="3984891"/>
                  </a:lnTo>
                  <a:lnTo>
                    <a:pt x="12839" y="3985793"/>
                  </a:lnTo>
                  <a:lnTo>
                    <a:pt x="27571" y="3985793"/>
                  </a:lnTo>
                  <a:lnTo>
                    <a:pt x="60782" y="3969982"/>
                  </a:lnTo>
                  <a:lnTo>
                    <a:pt x="65557" y="3965168"/>
                  </a:lnTo>
                  <a:close/>
                </a:path>
                <a:path w="2832734" h="3985895">
                  <a:moveTo>
                    <a:pt x="2832481" y="171488"/>
                  </a:moveTo>
                  <a:lnTo>
                    <a:pt x="2660993" y="0"/>
                  </a:lnTo>
                  <a:lnTo>
                    <a:pt x="577862" y="2067115"/>
                  </a:lnTo>
                  <a:lnTo>
                    <a:pt x="662038" y="2151278"/>
                  </a:lnTo>
                  <a:lnTo>
                    <a:pt x="2832481" y="171488"/>
                  </a:lnTo>
                  <a:close/>
                </a:path>
              </a:pathLst>
            </a:custGeom>
            <a:solidFill>
              <a:srgbClr val="C8A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3487217" y="1504317"/>
              <a:ext cx="1633220" cy="1756410"/>
            </a:xfrm>
            <a:custGeom>
              <a:avLst/>
              <a:gdLst/>
              <a:ahLst/>
              <a:cxnLst/>
              <a:rect l="l" t="t" r="r" b="b"/>
              <a:pathLst>
                <a:path w="1633219" h="1756410">
                  <a:moveTo>
                    <a:pt x="1632788" y="0"/>
                  </a:moveTo>
                  <a:lnTo>
                    <a:pt x="646391" y="0"/>
                  </a:lnTo>
                  <a:lnTo>
                    <a:pt x="0" y="584415"/>
                  </a:lnTo>
                  <a:lnTo>
                    <a:pt x="1171701" y="1756117"/>
                  </a:lnTo>
                  <a:lnTo>
                    <a:pt x="1632788" y="1286027"/>
                  </a:lnTo>
                  <a:lnTo>
                    <a:pt x="1632788" y="0"/>
                  </a:lnTo>
                  <a:close/>
                </a:path>
              </a:pathLst>
            </a:custGeom>
            <a:solidFill>
              <a:srgbClr val="006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4377488" y="2230568"/>
              <a:ext cx="742950" cy="1029969"/>
            </a:xfrm>
            <a:custGeom>
              <a:avLst/>
              <a:gdLst/>
              <a:ahLst/>
              <a:cxnLst/>
              <a:rect l="l" t="t" r="r" b="b"/>
              <a:pathLst>
                <a:path w="742950" h="1029970">
                  <a:moveTo>
                    <a:pt x="742518" y="0"/>
                  </a:moveTo>
                  <a:lnTo>
                    <a:pt x="0" y="748436"/>
                  </a:lnTo>
                  <a:lnTo>
                    <a:pt x="281432" y="1029868"/>
                  </a:lnTo>
                  <a:lnTo>
                    <a:pt x="742518" y="559777"/>
                  </a:lnTo>
                  <a:lnTo>
                    <a:pt x="742518" y="0"/>
                  </a:lnTo>
                  <a:close/>
                </a:path>
              </a:pathLst>
            </a:custGeom>
            <a:solidFill>
              <a:srgbClr val="3389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3590418" y="2191933"/>
              <a:ext cx="178762" cy="178781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3487763" y="1504317"/>
              <a:ext cx="1229360" cy="866775"/>
            </a:xfrm>
            <a:custGeom>
              <a:avLst/>
              <a:gdLst/>
              <a:ahLst/>
              <a:cxnLst/>
              <a:rect l="l" t="t" r="r" b="b"/>
              <a:pathLst>
                <a:path w="1229359" h="866775">
                  <a:moveTo>
                    <a:pt x="1228801" y="0"/>
                  </a:moveTo>
                  <a:lnTo>
                    <a:pt x="647001" y="0"/>
                  </a:lnTo>
                  <a:lnTo>
                    <a:pt x="0" y="584962"/>
                  </a:lnTo>
                  <a:lnTo>
                    <a:pt x="281419" y="866381"/>
                  </a:lnTo>
                  <a:lnTo>
                    <a:pt x="1228801" y="0"/>
                  </a:lnTo>
                  <a:close/>
                </a:path>
              </a:pathLst>
            </a:custGeom>
            <a:solidFill>
              <a:srgbClr val="006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452674" y="4167856"/>
              <a:ext cx="5667310" cy="544415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1890774" y="5876953"/>
              <a:ext cx="2405380" cy="2593340"/>
            </a:xfrm>
            <a:custGeom>
              <a:avLst/>
              <a:gdLst/>
              <a:ahLst/>
              <a:cxnLst/>
              <a:rect l="l" t="t" r="r" b="b"/>
              <a:pathLst>
                <a:path w="2405380" h="2593340">
                  <a:moveTo>
                    <a:pt x="352348" y="388785"/>
                  </a:moveTo>
                  <a:lnTo>
                    <a:pt x="265988" y="475157"/>
                  </a:lnTo>
                  <a:lnTo>
                    <a:pt x="359570" y="574041"/>
                  </a:lnTo>
                  <a:lnTo>
                    <a:pt x="2247519" y="2592946"/>
                  </a:lnTo>
                  <a:lnTo>
                    <a:pt x="2405113" y="2435352"/>
                  </a:lnTo>
                  <a:lnTo>
                    <a:pt x="352348" y="388785"/>
                  </a:lnTo>
                  <a:close/>
                </a:path>
                <a:path w="2405380" h="2593340">
                  <a:moveTo>
                    <a:pt x="311607" y="348170"/>
                  </a:moveTo>
                  <a:lnTo>
                    <a:pt x="311175" y="348602"/>
                  </a:lnTo>
                  <a:lnTo>
                    <a:pt x="346138" y="382600"/>
                  </a:lnTo>
                  <a:lnTo>
                    <a:pt x="311607" y="348170"/>
                  </a:lnTo>
                  <a:close/>
                </a:path>
                <a:path w="2405380" h="2593340">
                  <a:moveTo>
                    <a:pt x="0" y="0"/>
                  </a:moveTo>
                  <a:lnTo>
                    <a:pt x="10141" y="57277"/>
                  </a:lnTo>
                  <a:lnTo>
                    <a:pt x="20697" y="98172"/>
                  </a:lnTo>
                  <a:lnTo>
                    <a:pt x="38126" y="142308"/>
                  </a:lnTo>
                  <a:lnTo>
                    <a:pt x="68884" y="209308"/>
                  </a:lnTo>
                  <a:lnTo>
                    <a:pt x="120345" y="157848"/>
                  </a:lnTo>
                  <a:lnTo>
                    <a:pt x="99396" y="135248"/>
                  </a:lnTo>
                  <a:lnTo>
                    <a:pt x="79257" y="111942"/>
                  </a:lnTo>
                  <a:lnTo>
                    <a:pt x="41503" y="63284"/>
                  </a:lnTo>
                  <a:lnTo>
                    <a:pt x="17298" y="27878"/>
                  </a:lnTo>
                  <a:lnTo>
                    <a:pt x="8516" y="140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B0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814126" y="6109276"/>
              <a:ext cx="910590" cy="398145"/>
            </a:xfrm>
            <a:custGeom>
              <a:avLst/>
              <a:gdLst/>
              <a:ahLst/>
              <a:cxnLst/>
              <a:rect l="l" t="t" r="r" b="b"/>
              <a:pathLst>
                <a:path w="910590" h="398145">
                  <a:moveTo>
                    <a:pt x="23342" y="0"/>
                  </a:moveTo>
                  <a:lnTo>
                    <a:pt x="2209" y="39382"/>
                  </a:lnTo>
                  <a:lnTo>
                    <a:pt x="0" y="65519"/>
                  </a:lnTo>
                  <a:lnTo>
                    <a:pt x="1447" y="73596"/>
                  </a:lnTo>
                  <a:lnTo>
                    <a:pt x="23599" y="106052"/>
                  </a:lnTo>
                  <a:lnTo>
                    <a:pt x="85124" y="129082"/>
                  </a:lnTo>
                  <a:lnTo>
                    <a:pt x="170778" y="138133"/>
                  </a:lnTo>
                  <a:lnTo>
                    <a:pt x="222103" y="145407"/>
                  </a:lnTo>
                  <a:lnTo>
                    <a:pt x="273096" y="154719"/>
                  </a:lnTo>
                  <a:lnTo>
                    <a:pt x="323679" y="166049"/>
                  </a:lnTo>
                  <a:lnTo>
                    <a:pt x="373773" y="179376"/>
                  </a:lnTo>
                  <a:lnTo>
                    <a:pt x="423299" y="194678"/>
                  </a:lnTo>
                  <a:lnTo>
                    <a:pt x="472178" y="211936"/>
                  </a:lnTo>
                  <a:lnTo>
                    <a:pt x="520330" y="231128"/>
                  </a:lnTo>
                  <a:lnTo>
                    <a:pt x="567677" y="252234"/>
                  </a:lnTo>
                  <a:lnTo>
                    <a:pt x="615740" y="275806"/>
                  </a:lnTo>
                  <a:lnTo>
                    <a:pt x="711351" y="324691"/>
                  </a:lnTo>
                  <a:lnTo>
                    <a:pt x="759607" y="347752"/>
                  </a:lnTo>
                  <a:lnTo>
                    <a:pt x="808637" y="368390"/>
                  </a:lnTo>
                  <a:lnTo>
                    <a:pt x="858795" y="385478"/>
                  </a:lnTo>
                  <a:lnTo>
                    <a:pt x="910437" y="397891"/>
                  </a:lnTo>
                  <a:lnTo>
                    <a:pt x="668566" y="234383"/>
                  </a:lnTo>
                  <a:lnTo>
                    <a:pt x="529380" y="148532"/>
                  </a:lnTo>
                  <a:lnTo>
                    <a:pt x="440171" y="112126"/>
                  </a:lnTo>
                  <a:lnTo>
                    <a:pt x="348233" y="96951"/>
                  </a:lnTo>
                  <a:lnTo>
                    <a:pt x="287219" y="86460"/>
                  </a:lnTo>
                  <a:lnTo>
                    <a:pt x="225924" y="71421"/>
                  </a:lnTo>
                  <a:lnTo>
                    <a:pt x="167436" y="53893"/>
                  </a:lnTo>
                  <a:lnTo>
                    <a:pt x="114845" y="35930"/>
                  </a:lnTo>
                  <a:lnTo>
                    <a:pt x="71240" y="19589"/>
                  </a:lnTo>
                  <a:lnTo>
                    <a:pt x="39709" y="6927"/>
                  </a:lnTo>
                  <a:lnTo>
                    <a:pt x="23342" y="0"/>
                  </a:lnTo>
                  <a:close/>
                </a:path>
              </a:pathLst>
            </a:custGeom>
            <a:solidFill>
              <a:srgbClr val="FDD0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835071" y="6108571"/>
              <a:ext cx="2540" cy="1270"/>
            </a:xfrm>
            <a:custGeom>
              <a:avLst/>
              <a:gdLst/>
              <a:ahLst/>
              <a:cxnLst/>
              <a:rect l="l" t="t" r="r" b="b"/>
              <a:pathLst>
                <a:path w="2540" h="1270">
                  <a:moveTo>
                    <a:pt x="787" y="0"/>
                  </a:moveTo>
                  <a:lnTo>
                    <a:pt x="0" y="1054"/>
                  </a:lnTo>
                  <a:lnTo>
                    <a:pt x="2400" y="698"/>
                  </a:lnTo>
                  <a:lnTo>
                    <a:pt x="787" y="0"/>
                  </a:lnTo>
                  <a:close/>
                </a:path>
              </a:pathLst>
            </a:custGeom>
            <a:solidFill>
              <a:srgbClr val="EBC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1331631" y="6479996"/>
              <a:ext cx="195629" cy="11600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1643169" y="6804492"/>
              <a:ext cx="1982470" cy="2188845"/>
            </a:xfrm>
            <a:custGeom>
              <a:avLst/>
              <a:gdLst/>
              <a:ahLst/>
              <a:cxnLst/>
              <a:rect l="l" t="t" r="r" b="b"/>
              <a:pathLst>
                <a:path w="1982469" h="2188845">
                  <a:moveTo>
                    <a:pt x="698" y="0"/>
                  </a:moveTo>
                  <a:lnTo>
                    <a:pt x="0" y="800"/>
                  </a:lnTo>
                  <a:lnTo>
                    <a:pt x="1971979" y="2188540"/>
                  </a:lnTo>
                  <a:lnTo>
                    <a:pt x="1982444" y="2178075"/>
                  </a:lnTo>
                  <a:lnTo>
                    <a:pt x="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1633225" y="6793564"/>
              <a:ext cx="10795" cy="12065"/>
            </a:xfrm>
            <a:custGeom>
              <a:avLst/>
              <a:gdLst/>
              <a:ahLst/>
              <a:cxnLst/>
              <a:rect l="l" t="t" r="r" b="b"/>
              <a:pathLst>
                <a:path w="10795" h="12065">
                  <a:moveTo>
                    <a:pt x="698" y="0"/>
                  </a:moveTo>
                  <a:lnTo>
                    <a:pt x="0" y="698"/>
                  </a:lnTo>
                  <a:lnTo>
                    <a:pt x="9944" y="11722"/>
                  </a:lnTo>
                  <a:lnTo>
                    <a:pt x="10642" y="10922"/>
                  </a:lnTo>
                  <a:lnTo>
                    <a:pt x="698" y="0"/>
                  </a:lnTo>
                  <a:close/>
                </a:path>
              </a:pathLst>
            </a:custGeom>
            <a:solidFill>
              <a:srgbClr val="D3B1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1633925" y="6753121"/>
              <a:ext cx="2145665" cy="2229485"/>
            </a:xfrm>
            <a:custGeom>
              <a:avLst/>
              <a:gdLst/>
              <a:ahLst/>
              <a:cxnLst/>
              <a:rect l="l" t="t" r="r" b="b"/>
              <a:pathLst>
                <a:path w="2145665" h="2229484">
                  <a:moveTo>
                    <a:pt x="121818" y="0"/>
                  </a:moveTo>
                  <a:lnTo>
                    <a:pt x="39204" y="82613"/>
                  </a:lnTo>
                  <a:lnTo>
                    <a:pt x="787" y="39662"/>
                  </a:lnTo>
                  <a:lnTo>
                    <a:pt x="0" y="40449"/>
                  </a:lnTo>
                  <a:lnTo>
                    <a:pt x="1991690" y="2229446"/>
                  </a:lnTo>
                  <a:lnTo>
                    <a:pt x="2145068" y="2076081"/>
                  </a:lnTo>
                  <a:lnTo>
                    <a:pt x="121818" y="0"/>
                  </a:lnTo>
                  <a:close/>
                </a:path>
              </a:pathLst>
            </a:custGeom>
            <a:solidFill>
              <a:srgbClr val="FDD0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2238455" y="6261050"/>
              <a:ext cx="5080" cy="5080"/>
            </a:xfrm>
            <a:custGeom>
              <a:avLst/>
              <a:gdLst/>
              <a:ahLst/>
              <a:cxnLst/>
              <a:rect l="l" t="t" r="r" b="b"/>
              <a:pathLst>
                <a:path w="5079" h="5079">
                  <a:moveTo>
                    <a:pt x="0" y="0"/>
                  </a:moveTo>
                  <a:lnTo>
                    <a:pt x="4686" y="46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1715579" y="6259559"/>
              <a:ext cx="527685" cy="494030"/>
            </a:xfrm>
            <a:custGeom>
              <a:avLst/>
              <a:gdLst/>
              <a:ahLst/>
              <a:cxnLst/>
              <a:rect l="l" t="t" r="r" b="b"/>
              <a:pathLst>
                <a:path w="527684" h="494029">
                  <a:moveTo>
                    <a:pt x="401383" y="50977"/>
                  </a:moveTo>
                  <a:lnTo>
                    <a:pt x="137858" y="314490"/>
                  </a:lnTo>
                  <a:lnTo>
                    <a:pt x="0" y="452348"/>
                  </a:lnTo>
                  <a:lnTo>
                    <a:pt x="40157" y="493560"/>
                  </a:lnTo>
                  <a:lnTo>
                    <a:pt x="441172" y="92544"/>
                  </a:lnTo>
                  <a:lnTo>
                    <a:pt x="401383" y="50977"/>
                  </a:lnTo>
                  <a:close/>
                </a:path>
                <a:path w="527684" h="494029">
                  <a:moveTo>
                    <a:pt x="521335" y="0"/>
                  </a:moveTo>
                  <a:lnTo>
                    <a:pt x="527545" y="6184"/>
                  </a:lnTo>
                  <a:lnTo>
                    <a:pt x="522871" y="1485"/>
                  </a:lnTo>
                  <a:lnTo>
                    <a:pt x="521335" y="0"/>
                  </a:lnTo>
                  <a:close/>
                </a:path>
              </a:pathLst>
            </a:custGeom>
            <a:solidFill>
              <a:srgbClr val="C39B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2116958" y="6225555"/>
              <a:ext cx="126364" cy="127000"/>
            </a:xfrm>
            <a:custGeom>
              <a:avLst/>
              <a:gdLst/>
              <a:ahLst/>
              <a:cxnLst/>
              <a:rect l="l" t="t" r="r" b="b"/>
              <a:pathLst>
                <a:path w="126365" h="127000">
                  <a:moveTo>
                    <a:pt x="84988" y="0"/>
                  </a:moveTo>
                  <a:lnTo>
                    <a:pt x="0" y="84975"/>
                  </a:lnTo>
                  <a:lnTo>
                    <a:pt x="39801" y="126555"/>
                  </a:lnTo>
                  <a:lnTo>
                    <a:pt x="126161" y="40182"/>
                  </a:lnTo>
                  <a:lnTo>
                    <a:pt x="84988" y="0"/>
                  </a:lnTo>
                  <a:close/>
                </a:path>
              </a:pathLst>
            </a:custGeom>
            <a:solidFill>
              <a:srgbClr val="AE8A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1634707" y="6711910"/>
              <a:ext cx="121285" cy="123825"/>
            </a:xfrm>
            <a:custGeom>
              <a:avLst/>
              <a:gdLst/>
              <a:ahLst/>
              <a:cxnLst/>
              <a:rect l="l" t="t" r="r" b="b"/>
              <a:pathLst>
                <a:path w="121284" h="123825">
                  <a:moveTo>
                    <a:pt x="80873" y="0"/>
                  </a:moveTo>
                  <a:lnTo>
                    <a:pt x="0" y="80860"/>
                  </a:lnTo>
                  <a:lnTo>
                    <a:pt x="38417" y="123825"/>
                  </a:lnTo>
                  <a:lnTo>
                    <a:pt x="121031" y="41211"/>
                  </a:lnTo>
                  <a:lnTo>
                    <a:pt x="80873" y="0"/>
                  </a:lnTo>
                  <a:close/>
                </a:path>
              </a:pathLst>
            </a:custGeom>
            <a:solidFill>
              <a:srgbClr val="C3A2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1413035" y="6004873"/>
              <a:ext cx="819150" cy="819150"/>
            </a:xfrm>
            <a:custGeom>
              <a:avLst/>
              <a:gdLst/>
              <a:ahLst/>
              <a:cxnLst/>
              <a:rect l="l" t="t" r="r" b="b"/>
              <a:pathLst>
                <a:path w="819150" h="819150">
                  <a:moveTo>
                    <a:pt x="661142" y="0"/>
                  </a:moveTo>
                  <a:lnTo>
                    <a:pt x="604596" y="23412"/>
                  </a:lnTo>
                  <a:lnTo>
                    <a:pt x="23431" y="604602"/>
                  </a:lnTo>
                  <a:lnTo>
                    <a:pt x="0" y="661138"/>
                  </a:lnTo>
                  <a:lnTo>
                    <a:pt x="5857" y="691229"/>
                  </a:lnTo>
                  <a:lnTo>
                    <a:pt x="23431" y="717683"/>
                  </a:lnTo>
                  <a:lnTo>
                    <a:pt x="101117" y="795369"/>
                  </a:lnTo>
                  <a:lnTo>
                    <a:pt x="127571" y="812942"/>
                  </a:lnTo>
                  <a:lnTo>
                    <a:pt x="157664" y="818800"/>
                  </a:lnTo>
                  <a:lnTo>
                    <a:pt x="187756" y="812942"/>
                  </a:lnTo>
                  <a:lnTo>
                    <a:pt x="214210" y="795369"/>
                  </a:lnTo>
                  <a:lnTo>
                    <a:pt x="795388" y="214204"/>
                  </a:lnTo>
                  <a:lnTo>
                    <a:pt x="812954" y="187752"/>
                  </a:lnTo>
                  <a:lnTo>
                    <a:pt x="818810" y="157662"/>
                  </a:lnTo>
                  <a:lnTo>
                    <a:pt x="812954" y="127570"/>
                  </a:lnTo>
                  <a:lnTo>
                    <a:pt x="795388" y="101111"/>
                  </a:lnTo>
                  <a:lnTo>
                    <a:pt x="717689" y="23412"/>
                  </a:lnTo>
                  <a:lnTo>
                    <a:pt x="691235" y="5853"/>
                  </a:lnTo>
                  <a:lnTo>
                    <a:pt x="661142" y="0"/>
                  </a:lnTo>
                  <a:close/>
                </a:path>
              </a:pathLst>
            </a:custGeom>
            <a:solidFill>
              <a:srgbClr val="006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1619248" y="6199985"/>
              <a:ext cx="417830" cy="417830"/>
            </a:xfrm>
            <a:custGeom>
              <a:avLst/>
              <a:gdLst/>
              <a:ahLst/>
              <a:cxnLst/>
              <a:rect l="l" t="t" r="r" b="b"/>
              <a:pathLst>
                <a:path w="417829" h="417829">
                  <a:moveTo>
                    <a:pt x="297624" y="0"/>
                  </a:moveTo>
                  <a:lnTo>
                    <a:pt x="0" y="297637"/>
                  </a:lnTo>
                  <a:lnTo>
                    <a:pt x="119837" y="417487"/>
                  </a:lnTo>
                  <a:lnTo>
                    <a:pt x="140055" y="397268"/>
                  </a:lnTo>
                  <a:lnTo>
                    <a:pt x="116420" y="397268"/>
                  </a:lnTo>
                  <a:lnTo>
                    <a:pt x="40665" y="280098"/>
                  </a:lnTo>
                  <a:lnTo>
                    <a:pt x="72999" y="247751"/>
                  </a:lnTo>
                  <a:lnTo>
                    <a:pt x="129113" y="247751"/>
                  </a:lnTo>
                  <a:lnTo>
                    <a:pt x="106768" y="213982"/>
                  </a:lnTo>
                  <a:lnTo>
                    <a:pt x="131216" y="189534"/>
                  </a:lnTo>
                  <a:lnTo>
                    <a:pt x="147079" y="189534"/>
                  </a:lnTo>
                  <a:lnTo>
                    <a:pt x="140804" y="179946"/>
                  </a:lnTo>
                  <a:lnTo>
                    <a:pt x="166763" y="153987"/>
                  </a:lnTo>
                  <a:lnTo>
                    <a:pt x="217641" y="153987"/>
                  </a:lnTo>
                  <a:lnTo>
                    <a:pt x="197472" y="123278"/>
                  </a:lnTo>
                  <a:lnTo>
                    <a:pt x="223443" y="97307"/>
                  </a:lnTo>
                  <a:lnTo>
                    <a:pt x="243968" y="97307"/>
                  </a:lnTo>
                  <a:lnTo>
                    <a:pt x="243925" y="87212"/>
                  </a:lnTo>
                  <a:lnTo>
                    <a:pt x="266661" y="50787"/>
                  </a:lnTo>
                  <a:lnTo>
                    <a:pt x="300672" y="25349"/>
                  </a:lnTo>
                  <a:lnTo>
                    <a:pt x="322973" y="25349"/>
                  </a:lnTo>
                  <a:lnTo>
                    <a:pt x="297624" y="0"/>
                  </a:lnTo>
                  <a:close/>
                </a:path>
                <a:path w="417829" h="417829">
                  <a:moveTo>
                    <a:pt x="87883" y="292315"/>
                  </a:moveTo>
                  <a:lnTo>
                    <a:pt x="87604" y="292595"/>
                  </a:lnTo>
                  <a:lnTo>
                    <a:pt x="140868" y="372821"/>
                  </a:lnTo>
                  <a:lnTo>
                    <a:pt x="116420" y="397268"/>
                  </a:lnTo>
                  <a:lnTo>
                    <a:pt x="140055" y="397268"/>
                  </a:lnTo>
                  <a:lnTo>
                    <a:pt x="198526" y="338797"/>
                  </a:lnTo>
                  <a:lnTo>
                    <a:pt x="174891" y="338797"/>
                  </a:lnTo>
                  <a:lnTo>
                    <a:pt x="87883" y="292315"/>
                  </a:lnTo>
                  <a:close/>
                </a:path>
                <a:path w="417829" h="417829">
                  <a:moveTo>
                    <a:pt x="147079" y="189534"/>
                  </a:moveTo>
                  <a:lnTo>
                    <a:pt x="131216" y="189534"/>
                  </a:lnTo>
                  <a:lnTo>
                    <a:pt x="207149" y="306552"/>
                  </a:lnTo>
                  <a:lnTo>
                    <a:pt x="174891" y="338797"/>
                  </a:lnTo>
                  <a:lnTo>
                    <a:pt x="198526" y="338797"/>
                  </a:lnTo>
                  <a:lnTo>
                    <a:pt x="240753" y="296570"/>
                  </a:lnTo>
                  <a:lnTo>
                    <a:pt x="217119" y="296570"/>
                  </a:lnTo>
                  <a:lnTo>
                    <a:pt x="147079" y="189534"/>
                  </a:lnTo>
                  <a:close/>
                </a:path>
                <a:path w="417829" h="417829">
                  <a:moveTo>
                    <a:pt x="241096" y="189966"/>
                  </a:moveTo>
                  <a:lnTo>
                    <a:pt x="210388" y="220675"/>
                  </a:lnTo>
                  <a:lnTo>
                    <a:pt x="243090" y="270598"/>
                  </a:lnTo>
                  <a:lnTo>
                    <a:pt x="217119" y="296570"/>
                  </a:lnTo>
                  <a:lnTo>
                    <a:pt x="240753" y="296570"/>
                  </a:lnTo>
                  <a:lnTo>
                    <a:pt x="297433" y="239890"/>
                  </a:lnTo>
                  <a:lnTo>
                    <a:pt x="273799" y="239890"/>
                  </a:lnTo>
                  <a:lnTo>
                    <a:pt x="241096" y="189966"/>
                  </a:lnTo>
                  <a:close/>
                </a:path>
                <a:path w="417829" h="417829">
                  <a:moveTo>
                    <a:pt x="129113" y="247751"/>
                  </a:moveTo>
                  <a:lnTo>
                    <a:pt x="72999" y="247751"/>
                  </a:lnTo>
                  <a:lnTo>
                    <a:pt x="159791" y="294767"/>
                  </a:lnTo>
                  <a:lnTo>
                    <a:pt x="160045" y="294500"/>
                  </a:lnTo>
                  <a:lnTo>
                    <a:pt x="129113" y="247751"/>
                  </a:lnTo>
                  <a:close/>
                </a:path>
                <a:path w="417829" h="417829">
                  <a:moveTo>
                    <a:pt x="243968" y="97307"/>
                  </a:moveTo>
                  <a:lnTo>
                    <a:pt x="223443" y="97307"/>
                  </a:lnTo>
                  <a:lnTo>
                    <a:pt x="299758" y="213931"/>
                  </a:lnTo>
                  <a:lnTo>
                    <a:pt x="273799" y="239890"/>
                  </a:lnTo>
                  <a:lnTo>
                    <a:pt x="297433" y="239890"/>
                  </a:lnTo>
                  <a:lnTo>
                    <a:pt x="335483" y="201841"/>
                  </a:lnTo>
                  <a:lnTo>
                    <a:pt x="305206" y="201841"/>
                  </a:lnTo>
                  <a:lnTo>
                    <a:pt x="291680" y="176098"/>
                  </a:lnTo>
                  <a:lnTo>
                    <a:pt x="327360" y="150729"/>
                  </a:lnTo>
                  <a:lnTo>
                    <a:pt x="333867" y="135478"/>
                  </a:lnTo>
                  <a:lnTo>
                    <a:pt x="278664" y="135478"/>
                  </a:lnTo>
                  <a:lnTo>
                    <a:pt x="267134" y="133872"/>
                  </a:lnTo>
                  <a:lnTo>
                    <a:pt x="255803" y="126352"/>
                  </a:lnTo>
                  <a:lnTo>
                    <a:pt x="244009" y="107035"/>
                  </a:lnTo>
                  <a:lnTo>
                    <a:pt x="243968" y="97307"/>
                  </a:lnTo>
                  <a:close/>
                </a:path>
                <a:path w="417829" h="417829">
                  <a:moveTo>
                    <a:pt x="383025" y="85401"/>
                  </a:moveTo>
                  <a:lnTo>
                    <a:pt x="329049" y="85401"/>
                  </a:lnTo>
                  <a:lnTo>
                    <a:pt x="341519" y="87455"/>
                  </a:lnTo>
                  <a:lnTo>
                    <a:pt x="353974" y="95885"/>
                  </a:lnTo>
                  <a:lnTo>
                    <a:pt x="366242" y="116621"/>
                  </a:lnTo>
                  <a:lnTo>
                    <a:pt x="365529" y="137926"/>
                  </a:lnTo>
                  <a:lnTo>
                    <a:pt x="355594" y="158448"/>
                  </a:lnTo>
                  <a:lnTo>
                    <a:pt x="323114" y="190904"/>
                  </a:lnTo>
                  <a:lnTo>
                    <a:pt x="305206" y="201841"/>
                  </a:lnTo>
                  <a:lnTo>
                    <a:pt x="335483" y="201841"/>
                  </a:lnTo>
                  <a:lnTo>
                    <a:pt x="417474" y="119849"/>
                  </a:lnTo>
                  <a:lnTo>
                    <a:pt x="383025" y="85401"/>
                  </a:lnTo>
                  <a:close/>
                </a:path>
                <a:path w="417829" h="417829">
                  <a:moveTo>
                    <a:pt x="217641" y="153987"/>
                  </a:moveTo>
                  <a:lnTo>
                    <a:pt x="166763" y="153987"/>
                  </a:lnTo>
                  <a:lnTo>
                    <a:pt x="196037" y="198526"/>
                  </a:lnTo>
                  <a:lnTo>
                    <a:pt x="226733" y="167830"/>
                  </a:lnTo>
                  <a:lnTo>
                    <a:pt x="217641" y="153987"/>
                  </a:lnTo>
                  <a:close/>
                </a:path>
                <a:path w="417829" h="417829">
                  <a:moveTo>
                    <a:pt x="324452" y="122406"/>
                  </a:moveTo>
                  <a:lnTo>
                    <a:pt x="317485" y="122648"/>
                  </a:lnTo>
                  <a:lnTo>
                    <a:pt x="309621" y="125174"/>
                  </a:lnTo>
                  <a:lnTo>
                    <a:pt x="301040" y="128841"/>
                  </a:lnTo>
                  <a:lnTo>
                    <a:pt x="290073" y="133144"/>
                  </a:lnTo>
                  <a:lnTo>
                    <a:pt x="278664" y="135478"/>
                  </a:lnTo>
                  <a:lnTo>
                    <a:pt x="333867" y="135478"/>
                  </a:lnTo>
                  <a:lnTo>
                    <a:pt x="334228" y="133677"/>
                  </a:lnTo>
                  <a:lnTo>
                    <a:pt x="330339" y="125590"/>
                  </a:lnTo>
                  <a:lnTo>
                    <a:pt x="324452" y="122406"/>
                  </a:lnTo>
                  <a:close/>
                </a:path>
                <a:path w="417829" h="417829">
                  <a:moveTo>
                    <a:pt x="322973" y="25349"/>
                  </a:moveTo>
                  <a:lnTo>
                    <a:pt x="300672" y="25349"/>
                  </a:lnTo>
                  <a:lnTo>
                    <a:pt x="313626" y="50812"/>
                  </a:lnTo>
                  <a:lnTo>
                    <a:pt x="307840" y="53242"/>
                  </a:lnTo>
                  <a:lnTo>
                    <a:pt x="276385" y="82667"/>
                  </a:lnTo>
                  <a:lnTo>
                    <a:pt x="275215" y="89477"/>
                  </a:lnTo>
                  <a:lnTo>
                    <a:pt x="278472" y="95656"/>
                  </a:lnTo>
                  <a:lnTo>
                    <a:pt x="283624" y="98291"/>
                  </a:lnTo>
                  <a:lnTo>
                    <a:pt x="289969" y="97864"/>
                  </a:lnTo>
                  <a:lnTo>
                    <a:pt x="297328" y="95397"/>
                  </a:lnTo>
                  <a:lnTo>
                    <a:pt x="305523" y="91909"/>
                  </a:lnTo>
                  <a:lnTo>
                    <a:pt x="316928" y="87594"/>
                  </a:lnTo>
                  <a:lnTo>
                    <a:pt x="329049" y="85401"/>
                  </a:lnTo>
                  <a:lnTo>
                    <a:pt x="383025" y="85401"/>
                  </a:lnTo>
                  <a:lnTo>
                    <a:pt x="322973" y="253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1971587" y="6004870"/>
              <a:ext cx="260350" cy="387350"/>
            </a:xfrm>
            <a:custGeom>
              <a:avLst/>
              <a:gdLst/>
              <a:ahLst/>
              <a:cxnLst/>
              <a:rect l="l" t="t" r="r" b="b"/>
              <a:pathLst>
                <a:path w="260350" h="387350">
                  <a:moveTo>
                    <a:pt x="102590" y="0"/>
                  </a:moveTo>
                  <a:lnTo>
                    <a:pt x="58590" y="13174"/>
                  </a:lnTo>
                  <a:lnTo>
                    <a:pt x="0" y="69481"/>
                  </a:lnTo>
                  <a:lnTo>
                    <a:pt x="105412" y="107262"/>
                  </a:lnTo>
                  <a:lnTo>
                    <a:pt x="147213" y="152936"/>
                  </a:lnTo>
                  <a:lnTo>
                    <a:pt x="131400" y="236277"/>
                  </a:lnTo>
                  <a:lnTo>
                    <a:pt x="63969" y="387057"/>
                  </a:lnTo>
                  <a:lnTo>
                    <a:pt x="236829" y="214210"/>
                  </a:lnTo>
                  <a:lnTo>
                    <a:pt x="247078" y="201668"/>
                  </a:lnTo>
                  <a:lnTo>
                    <a:pt x="254396" y="187759"/>
                  </a:lnTo>
                  <a:lnTo>
                    <a:pt x="258785" y="172941"/>
                  </a:lnTo>
                  <a:lnTo>
                    <a:pt x="260248" y="157670"/>
                  </a:lnTo>
                  <a:lnTo>
                    <a:pt x="258785" y="142399"/>
                  </a:lnTo>
                  <a:lnTo>
                    <a:pt x="236829" y="101117"/>
                  </a:lnTo>
                  <a:lnTo>
                    <a:pt x="159130" y="23418"/>
                  </a:lnTo>
                  <a:lnTo>
                    <a:pt x="117866" y="1464"/>
                  </a:lnTo>
                  <a:lnTo>
                    <a:pt x="102590" y="0"/>
                  </a:lnTo>
                  <a:close/>
                </a:path>
              </a:pathLst>
            </a:custGeom>
            <a:solidFill>
              <a:srgbClr val="005D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1449936" y="659599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close/>
                </a:path>
              </a:pathLst>
            </a:custGeom>
            <a:solidFill>
              <a:srgbClr val="9B90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1715582" y="6574044"/>
              <a:ext cx="138430" cy="138430"/>
            </a:xfrm>
            <a:custGeom>
              <a:avLst/>
              <a:gdLst/>
              <a:ahLst/>
              <a:cxnLst/>
              <a:rect l="l" t="t" r="r" b="b"/>
              <a:pathLst>
                <a:path w="138429" h="138429">
                  <a:moveTo>
                    <a:pt x="137871" y="0"/>
                  </a:moveTo>
                  <a:lnTo>
                    <a:pt x="0" y="137858"/>
                  </a:lnTo>
                  <a:lnTo>
                    <a:pt x="137871" y="0"/>
                  </a:lnTo>
                  <a:close/>
                </a:path>
              </a:pathLst>
            </a:custGeom>
            <a:solidFill>
              <a:srgbClr val="CDA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1634706" y="6711909"/>
              <a:ext cx="81280" cy="81280"/>
            </a:xfrm>
            <a:custGeom>
              <a:avLst/>
              <a:gdLst/>
              <a:ahLst/>
              <a:cxnLst/>
              <a:rect l="l" t="t" r="r" b="b"/>
              <a:pathLst>
                <a:path w="81279" h="81279">
                  <a:moveTo>
                    <a:pt x="80873" y="0"/>
                  </a:moveTo>
                  <a:lnTo>
                    <a:pt x="0" y="80873"/>
                  </a:lnTo>
                  <a:lnTo>
                    <a:pt x="80873" y="0"/>
                  </a:lnTo>
                  <a:close/>
                </a:path>
              </a:pathLst>
            </a:custGeom>
            <a:solidFill>
              <a:srgbClr val="CDB3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1413040" y="6519301"/>
              <a:ext cx="440690" cy="304800"/>
            </a:xfrm>
            <a:custGeom>
              <a:avLst/>
              <a:gdLst/>
              <a:ahLst/>
              <a:cxnLst/>
              <a:rect l="l" t="t" r="r" b="b"/>
              <a:pathLst>
                <a:path w="440690" h="304800">
                  <a:moveTo>
                    <a:pt x="113588" y="0"/>
                  </a:moveTo>
                  <a:lnTo>
                    <a:pt x="23418" y="90169"/>
                  </a:lnTo>
                  <a:lnTo>
                    <a:pt x="1462" y="131439"/>
                  </a:lnTo>
                  <a:lnTo>
                    <a:pt x="0" y="146710"/>
                  </a:lnTo>
                  <a:lnTo>
                    <a:pt x="1462" y="161981"/>
                  </a:lnTo>
                  <a:lnTo>
                    <a:pt x="23418" y="203263"/>
                  </a:lnTo>
                  <a:lnTo>
                    <a:pt x="101117" y="280949"/>
                  </a:lnTo>
                  <a:lnTo>
                    <a:pt x="142386" y="302905"/>
                  </a:lnTo>
                  <a:lnTo>
                    <a:pt x="157657" y="304368"/>
                  </a:lnTo>
                  <a:lnTo>
                    <a:pt x="172934" y="302905"/>
                  </a:lnTo>
                  <a:lnTo>
                    <a:pt x="187752" y="298516"/>
                  </a:lnTo>
                  <a:lnTo>
                    <a:pt x="201657" y="291198"/>
                  </a:lnTo>
                  <a:lnTo>
                    <a:pt x="214198" y="280949"/>
                  </a:lnTo>
                  <a:lnTo>
                    <a:pt x="440397" y="54749"/>
                  </a:lnTo>
                  <a:lnTo>
                    <a:pt x="412902" y="65695"/>
                  </a:lnTo>
                  <a:lnTo>
                    <a:pt x="386789" y="74383"/>
                  </a:lnTo>
                  <a:lnTo>
                    <a:pt x="362036" y="80967"/>
                  </a:lnTo>
                  <a:lnTo>
                    <a:pt x="338620" y="85597"/>
                  </a:lnTo>
                  <a:lnTo>
                    <a:pt x="326047" y="98170"/>
                  </a:lnTo>
                  <a:lnTo>
                    <a:pt x="316331" y="88455"/>
                  </a:lnTo>
                  <a:lnTo>
                    <a:pt x="302999" y="89374"/>
                  </a:lnTo>
                  <a:lnTo>
                    <a:pt x="290182" y="89674"/>
                  </a:lnTo>
                  <a:lnTo>
                    <a:pt x="223292" y="80427"/>
                  </a:lnTo>
                  <a:lnTo>
                    <a:pt x="173514" y="58346"/>
                  </a:lnTo>
                  <a:lnTo>
                    <a:pt x="139521" y="31922"/>
                  </a:lnTo>
                  <a:lnTo>
                    <a:pt x="119988" y="9643"/>
                  </a:lnTo>
                  <a:lnTo>
                    <a:pt x="113588" y="0"/>
                  </a:lnTo>
                  <a:close/>
                </a:path>
              </a:pathLst>
            </a:custGeom>
            <a:solidFill>
              <a:srgbClr val="3389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1729368" y="6604903"/>
              <a:ext cx="22860" cy="12700"/>
            </a:xfrm>
            <a:custGeom>
              <a:avLst/>
              <a:gdLst/>
              <a:ahLst/>
              <a:cxnLst/>
              <a:rect l="l" t="t" r="r" b="b"/>
              <a:pathLst>
                <a:path w="22859" h="12700">
                  <a:moveTo>
                    <a:pt x="22288" y="0"/>
                  </a:moveTo>
                  <a:lnTo>
                    <a:pt x="14643" y="1244"/>
                  </a:lnTo>
                  <a:lnTo>
                    <a:pt x="7213" y="2184"/>
                  </a:lnTo>
                  <a:lnTo>
                    <a:pt x="0" y="2844"/>
                  </a:lnTo>
                  <a:lnTo>
                    <a:pt x="9715" y="12560"/>
                  </a:lnTo>
                  <a:lnTo>
                    <a:pt x="22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3379614" y="8056859"/>
              <a:ext cx="1740535" cy="1555750"/>
            </a:xfrm>
            <a:custGeom>
              <a:avLst/>
              <a:gdLst/>
              <a:ahLst/>
              <a:cxnLst/>
              <a:rect l="l" t="t" r="r" b="b"/>
              <a:pathLst>
                <a:path w="1740534" h="1555750">
                  <a:moveTo>
                    <a:pt x="1171714" y="0"/>
                  </a:moveTo>
                  <a:lnTo>
                    <a:pt x="0" y="1171714"/>
                  </a:lnTo>
                  <a:lnTo>
                    <a:pt x="391769" y="1555140"/>
                  </a:lnTo>
                  <a:lnTo>
                    <a:pt x="1740395" y="1555140"/>
                  </a:lnTo>
                  <a:lnTo>
                    <a:pt x="1740395" y="632625"/>
                  </a:lnTo>
                  <a:lnTo>
                    <a:pt x="1171714" y="0"/>
                  </a:lnTo>
                  <a:close/>
                </a:path>
              </a:pathLst>
            </a:custGeom>
            <a:solidFill>
              <a:srgbClr val="006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3615159" y="8982577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4" h="10795">
                  <a:moveTo>
                    <a:pt x="10452" y="0"/>
                  </a:moveTo>
                  <a:lnTo>
                    <a:pt x="0" y="10464"/>
                  </a:lnTo>
                  <a:lnTo>
                    <a:pt x="104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3625614" y="8947145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59" h="35559">
                  <a:moveTo>
                    <a:pt x="35432" y="0"/>
                  </a:moveTo>
                  <a:lnTo>
                    <a:pt x="0" y="35433"/>
                  </a:lnTo>
                  <a:lnTo>
                    <a:pt x="35432" y="0"/>
                  </a:lnTo>
                  <a:close/>
                </a:path>
              </a:pathLst>
            </a:custGeom>
            <a:solidFill>
              <a:srgbClr val="FED8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3379611" y="8947145"/>
              <a:ext cx="953135" cy="665480"/>
            </a:xfrm>
            <a:custGeom>
              <a:avLst/>
              <a:gdLst/>
              <a:ahLst/>
              <a:cxnLst/>
              <a:rect l="l" t="t" r="r" b="b"/>
              <a:pathLst>
                <a:path w="953134" h="665479">
                  <a:moveTo>
                    <a:pt x="281432" y="0"/>
                  </a:moveTo>
                  <a:lnTo>
                    <a:pt x="246011" y="35432"/>
                  </a:lnTo>
                  <a:lnTo>
                    <a:pt x="0" y="281431"/>
                  </a:lnTo>
                  <a:lnTo>
                    <a:pt x="391769" y="664857"/>
                  </a:lnTo>
                  <a:lnTo>
                    <a:pt x="952538" y="664857"/>
                  </a:lnTo>
                  <a:lnTo>
                    <a:pt x="281432" y="0"/>
                  </a:lnTo>
                  <a:close/>
                </a:path>
              </a:pathLst>
            </a:custGeom>
            <a:solidFill>
              <a:srgbClr val="3389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4269349" y="8057420"/>
              <a:ext cx="850900" cy="1216660"/>
            </a:xfrm>
            <a:custGeom>
              <a:avLst/>
              <a:gdLst/>
              <a:ahLst/>
              <a:cxnLst/>
              <a:rect l="l" t="t" r="r" b="b"/>
              <a:pathLst>
                <a:path w="850900" h="1216659">
                  <a:moveTo>
                    <a:pt x="281432" y="0"/>
                  </a:moveTo>
                  <a:lnTo>
                    <a:pt x="0" y="281431"/>
                  </a:lnTo>
                  <a:lnTo>
                    <a:pt x="850658" y="1216279"/>
                  </a:lnTo>
                  <a:lnTo>
                    <a:pt x="850658" y="633222"/>
                  </a:lnTo>
                  <a:lnTo>
                    <a:pt x="281432" y="0"/>
                  </a:lnTo>
                  <a:close/>
                </a:path>
              </a:pathLst>
            </a:custGeom>
            <a:solidFill>
              <a:srgbClr val="006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6" name="object 156"/>
          <p:cNvSpPr txBox="1">
            <a:spLocks noGrp="1"/>
          </p:cNvSpPr>
          <p:nvPr>
            <p:ph type="title"/>
          </p:nvPr>
        </p:nvSpPr>
        <p:spPr>
          <a:xfrm>
            <a:off x="911631" y="4407518"/>
            <a:ext cx="723836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0" dirty="0">
                <a:solidFill>
                  <a:srgbClr val="FFFFFF"/>
                </a:solidFill>
              </a:rPr>
              <a:t>Presentation</a:t>
            </a:r>
            <a:r>
              <a:rPr sz="7000" spc="-95" dirty="0">
                <a:solidFill>
                  <a:srgbClr val="FFFFFF"/>
                </a:solidFill>
              </a:rPr>
              <a:t> </a:t>
            </a:r>
            <a:r>
              <a:rPr sz="7000" spc="-5" dirty="0">
                <a:solidFill>
                  <a:srgbClr val="FFFFFF"/>
                </a:solidFill>
              </a:rPr>
              <a:t>title</a:t>
            </a:r>
            <a:endParaRPr sz="7000"/>
          </a:p>
        </p:txBody>
      </p:sp>
      <p:sp>
        <p:nvSpPr>
          <p:cNvPr id="157" name="object 157"/>
          <p:cNvSpPr txBox="1"/>
          <p:nvPr/>
        </p:nvSpPr>
        <p:spPr>
          <a:xfrm>
            <a:off x="959299" y="5680337"/>
            <a:ext cx="3176270" cy="9144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b="1" dirty="0">
                <a:solidFill>
                  <a:srgbClr val="0072BC"/>
                </a:solidFill>
                <a:latin typeface="Arial"/>
                <a:cs typeface="Arial"/>
              </a:rPr>
              <a:t>Presenter: </a:t>
            </a:r>
            <a:r>
              <a:rPr sz="2400" spc="-5" dirty="0">
                <a:solidFill>
                  <a:srgbClr val="0072BC"/>
                </a:solidFill>
                <a:latin typeface="Arial"/>
                <a:cs typeface="Arial"/>
              </a:rPr>
              <a:t>Name</a:t>
            </a:r>
            <a:r>
              <a:rPr sz="2400" spc="-95" dirty="0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2BC"/>
                </a:solidFill>
                <a:latin typeface="Arial"/>
                <a:cs typeface="Arial"/>
              </a:rPr>
              <a:t>Here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b="1" spc="-5" dirty="0">
                <a:solidFill>
                  <a:srgbClr val="0072BC"/>
                </a:solidFill>
                <a:latin typeface="Arial"/>
                <a:cs typeface="Arial"/>
              </a:rPr>
              <a:t>Date: </a:t>
            </a:r>
            <a:r>
              <a:rPr sz="2400" spc="-5" dirty="0">
                <a:solidFill>
                  <a:srgbClr val="0072BC"/>
                </a:solidFill>
                <a:latin typeface="Arial"/>
                <a:cs typeface="Arial"/>
              </a:rPr>
              <a:t>00 Date</a:t>
            </a:r>
            <a:r>
              <a:rPr sz="2400" spc="-30" dirty="0">
                <a:solidFill>
                  <a:srgbClr val="0072B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2BC"/>
                </a:solidFill>
                <a:latin typeface="Arial"/>
                <a:cs typeface="Arial"/>
              </a:rPr>
              <a:t>2021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0" y="2489034"/>
            <a:ext cx="5226685" cy="6407150"/>
          </a:xfrm>
          <a:custGeom>
            <a:avLst/>
            <a:gdLst/>
            <a:ahLst/>
            <a:cxnLst/>
            <a:rect l="l" t="t" r="r" b="b"/>
            <a:pathLst>
              <a:path w="5226685" h="6407150">
                <a:moveTo>
                  <a:pt x="346278" y="1236446"/>
                </a:moveTo>
                <a:lnTo>
                  <a:pt x="338353" y="1186789"/>
                </a:lnTo>
                <a:lnTo>
                  <a:pt x="316280" y="1143660"/>
                </a:lnTo>
                <a:lnTo>
                  <a:pt x="282638" y="1109649"/>
                </a:lnTo>
                <a:lnTo>
                  <a:pt x="239966" y="1087348"/>
                </a:lnTo>
                <a:lnTo>
                  <a:pt x="190855" y="1079334"/>
                </a:lnTo>
                <a:lnTo>
                  <a:pt x="87337" y="1079334"/>
                </a:lnTo>
                <a:lnTo>
                  <a:pt x="38239" y="1071333"/>
                </a:lnTo>
                <a:lnTo>
                  <a:pt x="0" y="1051331"/>
                </a:lnTo>
                <a:lnTo>
                  <a:pt x="0" y="1393545"/>
                </a:lnTo>
                <a:lnTo>
                  <a:pt x="190855" y="1393545"/>
                </a:lnTo>
                <a:lnTo>
                  <a:pt x="239966" y="1385544"/>
                </a:lnTo>
                <a:lnTo>
                  <a:pt x="282638" y="1363243"/>
                </a:lnTo>
                <a:lnTo>
                  <a:pt x="316280" y="1329232"/>
                </a:lnTo>
                <a:lnTo>
                  <a:pt x="338353" y="1286103"/>
                </a:lnTo>
                <a:lnTo>
                  <a:pt x="346278" y="1236446"/>
                </a:lnTo>
                <a:close/>
              </a:path>
              <a:path w="5226685" h="6407150">
                <a:moveTo>
                  <a:pt x="709688" y="608228"/>
                </a:moveTo>
                <a:lnTo>
                  <a:pt x="701763" y="558571"/>
                </a:lnTo>
                <a:lnTo>
                  <a:pt x="679704" y="515442"/>
                </a:lnTo>
                <a:lnTo>
                  <a:pt x="646074" y="481431"/>
                </a:lnTo>
                <a:lnTo>
                  <a:pt x="603415" y="459130"/>
                </a:lnTo>
                <a:lnTo>
                  <a:pt x="554304" y="451116"/>
                </a:lnTo>
                <a:lnTo>
                  <a:pt x="0" y="451116"/>
                </a:lnTo>
                <a:lnTo>
                  <a:pt x="0" y="793343"/>
                </a:lnTo>
                <a:lnTo>
                  <a:pt x="38239" y="773341"/>
                </a:lnTo>
                <a:lnTo>
                  <a:pt x="87337" y="765327"/>
                </a:lnTo>
                <a:lnTo>
                  <a:pt x="554304" y="765327"/>
                </a:lnTo>
                <a:lnTo>
                  <a:pt x="603415" y="757326"/>
                </a:lnTo>
                <a:lnTo>
                  <a:pt x="646074" y="735025"/>
                </a:lnTo>
                <a:lnTo>
                  <a:pt x="679704" y="701014"/>
                </a:lnTo>
                <a:lnTo>
                  <a:pt x="701763" y="657885"/>
                </a:lnTo>
                <a:lnTo>
                  <a:pt x="709688" y="608228"/>
                </a:lnTo>
                <a:close/>
              </a:path>
              <a:path w="5226685" h="6407150">
                <a:moveTo>
                  <a:pt x="1894916" y="4609249"/>
                </a:moveTo>
                <a:lnTo>
                  <a:pt x="1886775" y="4563719"/>
                </a:lnTo>
                <a:lnTo>
                  <a:pt x="1864575" y="4526534"/>
                </a:lnTo>
                <a:lnTo>
                  <a:pt x="1831644" y="4501464"/>
                </a:lnTo>
                <a:lnTo>
                  <a:pt x="1791322" y="4492269"/>
                </a:lnTo>
                <a:lnTo>
                  <a:pt x="288632" y="4492269"/>
                </a:lnTo>
                <a:lnTo>
                  <a:pt x="248297" y="4501464"/>
                </a:lnTo>
                <a:lnTo>
                  <a:pt x="215379" y="4526534"/>
                </a:lnTo>
                <a:lnTo>
                  <a:pt x="193179" y="4563719"/>
                </a:lnTo>
                <a:lnTo>
                  <a:pt x="185039" y="4609249"/>
                </a:lnTo>
                <a:lnTo>
                  <a:pt x="193179" y="4654778"/>
                </a:lnTo>
                <a:lnTo>
                  <a:pt x="215379" y="4691964"/>
                </a:lnTo>
                <a:lnTo>
                  <a:pt x="248297" y="4717034"/>
                </a:lnTo>
                <a:lnTo>
                  <a:pt x="288632" y="4726229"/>
                </a:lnTo>
                <a:lnTo>
                  <a:pt x="599935" y="4726229"/>
                </a:lnTo>
                <a:lnTo>
                  <a:pt x="640232" y="4735411"/>
                </a:lnTo>
                <a:lnTo>
                  <a:pt x="673150" y="4760468"/>
                </a:lnTo>
                <a:lnTo>
                  <a:pt x="695325" y="4797628"/>
                </a:lnTo>
                <a:lnTo>
                  <a:pt x="703465" y="4843132"/>
                </a:lnTo>
                <a:lnTo>
                  <a:pt x="695325" y="4888636"/>
                </a:lnTo>
                <a:lnTo>
                  <a:pt x="673150" y="4925784"/>
                </a:lnTo>
                <a:lnTo>
                  <a:pt x="640232" y="4950841"/>
                </a:lnTo>
                <a:lnTo>
                  <a:pt x="599935" y="4960023"/>
                </a:lnTo>
                <a:lnTo>
                  <a:pt x="46355" y="4960023"/>
                </a:lnTo>
                <a:lnTo>
                  <a:pt x="6019" y="4969218"/>
                </a:lnTo>
                <a:lnTo>
                  <a:pt x="0" y="4973802"/>
                </a:lnTo>
                <a:lnTo>
                  <a:pt x="0" y="5180203"/>
                </a:lnTo>
                <a:lnTo>
                  <a:pt x="6019" y="5184787"/>
                </a:lnTo>
                <a:lnTo>
                  <a:pt x="46355" y="5193982"/>
                </a:lnTo>
                <a:lnTo>
                  <a:pt x="1549019" y="5193982"/>
                </a:lnTo>
                <a:lnTo>
                  <a:pt x="1589354" y="5184787"/>
                </a:lnTo>
                <a:lnTo>
                  <a:pt x="1622285" y="5159718"/>
                </a:lnTo>
                <a:lnTo>
                  <a:pt x="1644497" y="5122532"/>
                </a:lnTo>
                <a:lnTo>
                  <a:pt x="1652638" y="5077003"/>
                </a:lnTo>
                <a:lnTo>
                  <a:pt x="1644497" y="5031473"/>
                </a:lnTo>
                <a:lnTo>
                  <a:pt x="1622285" y="4994287"/>
                </a:lnTo>
                <a:lnTo>
                  <a:pt x="1589354" y="4969218"/>
                </a:lnTo>
                <a:lnTo>
                  <a:pt x="1549019" y="4960023"/>
                </a:lnTo>
                <a:lnTo>
                  <a:pt x="1480019" y="4960023"/>
                </a:lnTo>
                <a:lnTo>
                  <a:pt x="1439710" y="4950841"/>
                </a:lnTo>
                <a:lnTo>
                  <a:pt x="1406804" y="4925784"/>
                </a:lnTo>
                <a:lnTo>
                  <a:pt x="1384617" y="4888636"/>
                </a:lnTo>
                <a:lnTo>
                  <a:pt x="1376489" y="4843132"/>
                </a:lnTo>
                <a:lnTo>
                  <a:pt x="1384617" y="4797628"/>
                </a:lnTo>
                <a:lnTo>
                  <a:pt x="1406804" y="4760468"/>
                </a:lnTo>
                <a:lnTo>
                  <a:pt x="1439710" y="4735411"/>
                </a:lnTo>
                <a:lnTo>
                  <a:pt x="1480019" y="4726229"/>
                </a:lnTo>
                <a:lnTo>
                  <a:pt x="1791322" y="4726229"/>
                </a:lnTo>
                <a:lnTo>
                  <a:pt x="1831644" y="4717034"/>
                </a:lnTo>
                <a:lnTo>
                  <a:pt x="1864575" y="4691964"/>
                </a:lnTo>
                <a:lnTo>
                  <a:pt x="1886775" y="4654778"/>
                </a:lnTo>
                <a:lnTo>
                  <a:pt x="1894916" y="4609249"/>
                </a:lnTo>
                <a:close/>
              </a:path>
              <a:path w="5226685" h="6407150">
                <a:moveTo>
                  <a:pt x="4661116" y="6001372"/>
                </a:moveTo>
                <a:lnTo>
                  <a:pt x="4654728" y="5969774"/>
                </a:lnTo>
                <a:lnTo>
                  <a:pt x="4637341" y="5943968"/>
                </a:lnTo>
                <a:lnTo>
                  <a:pt x="4611535" y="5926582"/>
                </a:lnTo>
                <a:lnTo>
                  <a:pt x="4579950" y="5920194"/>
                </a:lnTo>
                <a:lnTo>
                  <a:pt x="3402584" y="5920194"/>
                </a:lnTo>
                <a:lnTo>
                  <a:pt x="3370986" y="5926582"/>
                </a:lnTo>
                <a:lnTo>
                  <a:pt x="3345180" y="5943968"/>
                </a:lnTo>
                <a:lnTo>
                  <a:pt x="3327793" y="5969774"/>
                </a:lnTo>
                <a:lnTo>
                  <a:pt x="3321418" y="6001372"/>
                </a:lnTo>
                <a:lnTo>
                  <a:pt x="3327793" y="6032970"/>
                </a:lnTo>
                <a:lnTo>
                  <a:pt x="3345180" y="6058776"/>
                </a:lnTo>
                <a:lnTo>
                  <a:pt x="3370986" y="6076162"/>
                </a:lnTo>
                <a:lnTo>
                  <a:pt x="3402584" y="6082538"/>
                </a:lnTo>
                <a:lnTo>
                  <a:pt x="3646500" y="6082538"/>
                </a:lnTo>
                <a:lnTo>
                  <a:pt x="3678072" y="6088913"/>
                </a:lnTo>
                <a:lnTo>
                  <a:pt x="3703853" y="6106299"/>
                </a:lnTo>
                <a:lnTo>
                  <a:pt x="3721239" y="6132093"/>
                </a:lnTo>
                <a:lnTo>
                  <a:pt x="3727615" y="6163665"/>
                </a:lnTo>
                <a:lnTo>
                  <a:pt x="3721239" y="6195238"/>
                </a:lnTo>
                <a:lnTo>
                  <a:pt x="3703853" y="6221019"/>
                </a:lnTo>
                <a:lnTo>
                  <a:pt x="3678072" y="6238405"/>
                </a:lnTo>
                <a:lnTo>
                  <a:pt x="3646500" y="6244780"/>
                </a:lnTo>
                <a:lnTo>
                  <a:pt x="3212757" y="6244780"/>
                </a:lnTo>
                <a:lnTo>
                  <a:pt x="3181159" y="6251168"/>
                </a:lnTo>
                <a:lnTo>
                  <a:pt x="3155353" y="6268567"/>
                </a:lnTo>
                <a:lnTo>
                  <a:pt x="3137966" y="6294361"/>
                </a:lnTo>
                <a:lnTo>
                  <a:pt x="3131591" y="6325959"/>
                </a:lnTo>
                <a:lnTo>
                  <a:pt x="3137966" y="6357556"/>
                </a:lnTo>
                <a:lnTo>
                  <a:pt x="3155353" y="6383363"/>
                </a:lnTo>
                <a:lnTo>
                  <a:pt x="3181159" y="6400749"/>
                </a:lnTo>
                <a:lnTo>
                  <a:pt x="3212757" y="6407124"/>
                </a:lnTo>
                <a:lnTo>
                  <a:pt x="4390110" y="6407124"/>
                </a:lnTo>
                <a:lnTo>
                  <a:pt x="4421708" y="6400749"/>
                </a:lnTo>
                <a:lnTo>
                  <a:pt x="4447502" y="6383363"/>
                </a:lnTo>
                <a:lnTo>
                  <a:pt x="4464901" y="6357556"/>
                </a:lnTo>
                <a:lnTo>
                  <a:pt x="4471289" y="6325959"/>
                </a:lnTo>
                <a:lnTo>
                  <a:pt x="4464901" y="6294361"/>
                </a:lnTo>
                <a:lnTo>
                  <a:pt x="4447502" y="6268567"/>
                </a:lnTo>
                <a:lnTo>
                  <a:pt x="4421708" y="6251168"/>
                </a:lnTo>
                <a:lnTo>
                  <a:pt x="4390110" y="6244780"/>
                </a:lnTo>
                <a:lnTo>
                  <a:pt x="4336034" y="6244780"/>
                </a:lnTo>
                <a:lnTo>
                  <a:pt x="4304449" y="6238405"/>
                </a:lnTo>
                <a:lnTo>
                  <a:pt x="4278668" y="6221019"/>
                </a:lnTo>
                <a:lnTo>
                  <a:pt x="4261282" y="6195238"/>
                </a:lnTo>
                <a:lnTo>
                  <a:pt x="4254919" y="6163665"/>
                </a:lnTo>
                <a:lnTo>
                  <a:pt x="4261282" y="6132093"/>
                </a:lnTo>
                <a:lnTo>
                  <a:pt x="4278668" y="6106299"/>
                </a:lnTo>
                <a:lnTo>
                  <a:pt x="4304449" y="6088913"/>
                </a:lnTo>
                <a:lnTo>
                  <a:pt x="4336034" y="6082538"/>
                </a:lnTo>
                <a:lnTo>
                  <a:pt x="4579950" y="6082538"/>
                </a:lnTo>
                <a:lnTo>
                  <a:pt x="4611535" y="6076162"/>
                </a:lnTo>
                <a:lnTo>
                  <a:pt x="4637341" y="6058776"/>
                </a:lnTo>
                <a:lnTo>
                  <a:pt x="4654728" y="6032970"/>
                </a:lnTo>
                <a:lnTo>
                  <a:pt x="4661116" y="6001372"/>
                </a:lnTo>
                <a:close/>
              </a:path>
              <a:path w="5226685" h="6407150">
                <a:moveTo>
                  <a:pt x="5226215" y="104736"/>
                </a:moveTo>
                <a:lnTo>
                  <a:pt x="5218087" y="63969"/>
                </a:lnTo>
                <a:lnTo>
                  <a:pt x="5195887" y="30670"/>
                </a:lnTo>
                <a:lnTo>
                  <a:pt x="5162956" y="8229"/>
                </a:lnTo>
                <a:lnTo>
                  <a:pt x="5122621" y="0"/>
                </a:lnTo>
                <a:lnTo>
                  <a:pt x="3619931" y="0"/>
                </a:lnTo>
                <a:lnTo>
                  <a:pt x="3579609" y="8229"/>
                </a:lnTo>
                <a:lnTo>
                  <a:pt x="3546678" y="30670"/>
                </a:lnTo>
                <a:lnTo>
                  <a:pt x="3524478" y="63969"/>
                </a:lnTo>
                <a:lnTo>
                  <a:pt x="3516338" y="104736"/>
                </a:lnTo>
                <a:lnTo>
                  <a:pt x="3524478" y="145503"/>
                </a:lnTo>
                <a:lnTo>
                  <a:pt x="3546678" y="178803"/>
                </a:lnTo>
                <a:lnTo>
                  <a:pt x="3579609" y="201244"/>
                </a:lnTo>
                <a:lnTo>
                  <a:pt x="3619931" y="209473"/>
                </a:lnTo>
                <a:lnTo>
                  <a:pt x="3931234" y="209473"/>
                </a:lnTo>
                <a:lnTo>
                  <a:pt x="3971544" y="217703"/>
                </a:lnTo>
                <a:lnTo>
                  <a:pt x="4004449" y="240131"/>
                </a:lnTo>
                <a:lnTo>
                  <a:pt x="4026636" y="273405"/>
                </a:lnTo>
                <a:lnTo>
                  <a:pt x="4034764" y="314147"/>
                </a:lnTo>
                <a:lnTo>
                  <a:pt x="4026636" y="354888"/>
                </a:lnTo>
                <a:lnTo>
                  <a:pt x="4004449" y="388150"/>
                </a:lnTo>
                <a:lnTo>
                  <a:pt x="3971544" y="410578"/>
                </a:lnTo>
                <a:lnTo>
                  <a:pt x="3931234" y="418807"/>
                </a:lnTo>
                <a:lnTo>
                  <a:pt x="3377654" y="418807"/>
                </a:lnTo>
                <a:lnTo>
                  <a:pt x="3337331" y="427037"/>
                </a:lnTo>
                <a:lnTo>
                  <a:pt x="3304400" y="449491"/>
                </a:lnTo>
                <a:lnTo>
                  <a:pt x="3282200" y="482790"/>
                </a:lnTo>
                <a:lnTo>
                  <a:pt x="3274060" y="523557"/>
                </a:lnTo>
                <a:lnTo>
                  <a:pt x="3282200" y="564324"/>
                </a:lnTo>
                <a:lnTo>
                  <a:pt x="3304400" y="597611"/>
                </a:lnTo>
                <a:lnTo>
                  <a:pt x="3337331" y="620064"/>
                </a:lnTo>
                <a:lnTo>
                  <a:pt x="3377654" y="628294"/>
                </a:lnTo>
                <a:lnTo>
                  <a:pt x="4880318" y="628294"/>
                </a:lnTo>
                <a:lnTo>
                  <a:pt x="4920653" y="620064"/>
                </a:lnTo>
                <a:lnTo>
                  <a:pt x="4953597" y="597611"/>
                </a:lnTo>
                <a:lnTo>
                  <a:pt x="4975796" y="564324"/>
                </a:lnTo>
                <a:lnTo>
                  <a:pt x="4983937" y="523557"/>
                </a:lnTo>
                <a:lnTo>
                  <a:pt x="4975796" y="482790"/>
                </a:lnTo>
                <a:lnTo>
                  <a:pt x="4953597" y="449491"/>
                </a:lnTo>
                <a:lnTo>
                  <a:pt x="4920653" y="427037"/>
                </a:lnTo>
                <a:lnTo>
                  <a:pt x="4880318" y="418807"/>
                </a:lnTo>
                <a:lnTo>
                  <a:pt x="4811319" y="418807"/>
                </a:lnTo>
                <a:lnTo>
                  <a:pt x="4771021" y="410578"/>
                </a:lnTo>
                <a:lnTo>
                  <a:pt x="4738116" y="388150"/>
                </a:lnTo>
                <a:lnTo>
                  <a:pt x="4715929" y="354888"/>
                </a:lnTo>
                <a:lnTo>
                  <a:pt x="4707788" y="314147"/>
                </a:lnTo>
                <a:lnTo>
                  <a:pt x="4715929" y="273405"/>
                </a:lnTo>
                <a:lnTo>
                  <a:pt x="4738116" y="240131"/>
                </a:lnTo>
                <a:lnTo>
                  <a:pt x="4771021" y="217703"/>
                </a:lnTo>
                <a:lnTo>
                  <a:pt x="4811319" y="209473"/>
                </a:lnTo>
                <a:lnTo>
                  <a:pt x="5122621" y="209473"/>
                </a:lnTo>
                <a:lnTo>
                  <a:pt x="5162956" y="201244"/>
                </a:lnTo>
                <a:lnTo>
                  <a:pt x="5195887" y="178803"/>
                </a:lnTo>
                <a:lnTo>
                  <a:pt x="5218087" y="145503"/>
                </a:lnTo>
                <a:lnTo>
                  <a:pt x="5226215" y="104736"/>
                </a:lnTo>
                <a:close/>
              </a:path>
            </a:pathLst>
          </a:custGeom>
          <a:solidFill>
            <a:srgbClr val="FAA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520"/>
              </a:lnSpc>
            </a:pPr>
            <a:r>
              <a:rPr spc="-5" dirty="0"/>
              <a:t>#ProjectM</a:t>
            </a:r>
          </a:p>
        </p:txBody>
      </p:sp>
      <p:sp>
        <p:nvSpPr>
          <p:cNvPr id="160" name="object 16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/>
              <a:t>Supporting </a:t>
            </a:r>
            <a:r>
              <a:rPr spc="-5" dirty="0"/>
              <a:t>and connecting </a:t>
            </a:r>
            <a:r>
              <a:rPr dirty="0"/>
              <a:t>leaders </a:t>
            </a:r>
            <a:r>
              <a:rPr spc="-5" dirty="0"/>
              <a:t>and managers </a:t>
            </a:r>
            <a:r>
              <a:rPr dirty="0"/>
              <a:t>in health </a:t>
            </a:r>
            <a:r>
              <a:rPr spc="-5" dirty="0"/>
              <a:t>and</a:t>
            </a:r>
            <a:r>
              <a:rPr spc="-75" dirty="0"/>
              <a:t> </a:t>
            </a:r>
            <a:r>
              <a:rPr spc="-5" dirty="0"/>
              <a:t>care.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612007"/>
            <a:ext cx="15120619" cy="1080135"/>
          </a:xfrm>
          <a:custGeom>
            <a:avLst/>
            <a:gdLst/>
            <a:ahLst/>
            <a:cxnLst/>
            <a:rect l="l" t="t" r="r" b="b"/>
            <a:pathLst>
              <a:path w="15120619" h="1080134">
                <a:moveTo>
                  <a:pt x="15120010" y="0"/>
                </a:moveTo>
                <a:lnTo>
                  <a:pt x="0" y="0"/>
                </a:lnTo>
                <a:lnTo>
                  <a:pt x="0" y="1079995"/>
                </a:lnTo>
                <a:lnTo>
                  <a:pt x="15120010" y="1079995"/>
                </a:lnTo>
                <a:lnTo>
                  <a:pt x="15120010" y="0"/>
                </a:lnTo>
                <a:close/>
              </a:path>
            </a:pathLst>
          </a:custGeom>
          <a:solidFill>
            <a:srgbClr val="F792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175995" y="468007"/>
            <a:ext cx="1408430" cy="560070"/>
          </a:xfrm>
          <a:custGeom>
            <a:avLst/>
            <a:gdLst/>
            <a:ahLst/>
            <a:cxnLst/>
            <a:rect l="l" t="t" r="r" b="b"/>
            <a:pathLst>
              <a:path w="1408430" h="560069">
                <a:moveTo>
                  <a:pt x="1408048" y="0"/>
                </a:moveTo>
                <a:lnTo>
                  <a:pt x="0" y="0"/>
                </a:lnTo>
                <a:lnTo>
                  <a:pt x="0" y="559714"/>
                </a:lnTo>
                <a:lnTo>
                  <a:pt x="1408048" y="559714"/>
                </a:lnTo>
                <a:lnTo>
                  <a:pt x="1408048" y="512330"/>
                </a:lnTo>
                <a:lnTo>
                  <a:pt x="1090460" y="512330"/>
                </a:lnTo>
                <a:lnTo>
                  <a:pt x="1053961" y="510414"/>
                </a:lnTo>
                <a:lnTo>
                  <a:pt x="1016785" y="505277"/>
                </a:lnTo>
                <a:lnTo>
                  <a:pt x="1013140" y="504520"/>
                </a:lnTo>
                <a:lnTo>
                  <a:pt x="39712" y="504520"/>
                </a:lnTo>
                <a:lnTo>
                  <a:pt x="137693" y="54000"/>
                </a:lnTo>
                <a:lnTo>
                  <a:pt x="1143174" y="54000"/>
                </a:lnTo>
                <a:lnTo>
                  <a:pt x="1164621" y="49398"/>
                </a:lnTo>
                <a:lnTo>
                  <a:pt x="1214678" y="46278"/>
                </a:lnTo>
                <a:lnTo>
                  <a:pt x="1408048" y="46278"/>
                </a:lnTo>
                <a:lnTo>
                  <a:pt x="1408048" y="0"/>
                </a:lnTo>
                <a:close/>
              </a:path>
              <a:path w="1408430" h="560069">
                <a:moveTo>
                  <a:pt x="1224521" y="135381"/>
                </a:moveTo>
                <a:lnTo>
                  <a:pt x="1190194" y="137064"/>
                </a:lnTo>
                <a:lnTo>
                  <a:pt x="1162275" y="143430"/>
                </a:lnTo>
                <a:lnTo>
                  <a:pt x="1143396" y="156598"/>
                </a:lnTo>
                <a:lnTo>
                  <a:pt x="1136472" y="178625"/>
                </a:lnTo>
                <a:lnTo>
                  <a:pt x="1146337" y="201343"/>
                </a:lnTo>
                <a:lnTo>
                  <a:pt x="1171779" y="217670"/>
                </a:lnTo>
                <a:lnTo>
                  <a:pt x="1206566" y="231949"/>
                </a:lnTo>
                <a:lnTo>
                  <a:pt x="1244469" y="248525"/>
                </a:lnTo>
                <a:lnTo>
                  <a:pt x="1279257" y="271742"/>
                </a:lnTo>
                <a:lnTo>
                  <a:pt x="1304699" y="305943"/>
                </a:lnTo>
                <a:lnTo>
                  <a:pt x="1314564" y="355473"/>
                </a:lnTo>
                <a:lnTo>
                  <a:pt x="1307736" y="403378"/>
                </a:lnTo>
                <a:lnTo>
                  <a:pt x="1288754" y="441037"/>
                </a:lnTo>
                <a:lnTo>
                  <a:pt x="1259874" y="469498"/>
                </a:lnTo>
                <a:lnTo>
                  <a:pt x="1223350" y="489810"/>
                </a:lnTo>
                <a:lnTo>
                  <a:pt x="1181436" y="503020"/>
                </a:lnTo>
                <a:lnTo>
                  <a:pt x="1136388" y="510177"/>
                </a:lnTo>
                <a:lnTo>
                  <a:pt x="1090460" y="512330"/>
                </a:lnTo>
                <a:lnTo>
                  <a:pt x="1408048" y="512330"/>
                </a:lnTo>
                <a:lnTo>
                  <a:pt x="1408048" y="155994"/>
                </a:lnTo>
                <a:lnTo>
                  <a:pt x="1325702" y="155994"/>
                </a:lnTo>
                <a:lnTo>
                  <a:pt x="1306285" y="148160"/>
                </a:lnTo>
                <a:lnTo>
                  <a:pt x="1283236" y="141587"/>
                </a:lnTo>
                <a:lnTo>
                  <a:pt x="1256125" y="137064"/>
                </a:lnTo>
                <a:lnTo>
                  <a:pt x="1224521" y="135381"/>
                </a:lnTo>
                <a:close/>
              </a:path>
              <a:path w="1408430" h="560069">
                <a:moveTo>
                  <a:pt x="220484" y="192785"/>
                </a:moveTo>
                <a:lnTo>
                  <a:pt x="219189" y="192785"/>
                </a:lnTo>
                <a:lnTo>
                  <a:pt x="155384" y="504520"/>
                </a:lnTo>
                <a:lnTo>
                  <a:pt x="316382" y="504520"/>
                </a:lnTo>
                <a:lnTo>
                  <a:pt x="220484" y="192785"/>
                </a:lnTo>
                <a:close/>
              </a:path>
              <a:path w="1408430" h="560069">
                <a:moveTo>
                  <a:pt x="611441" y="54000"/>
                </a:moveTo>
                <a:lnTo>
                  <a:pt x="566127" y="54000"/>
                </a:lnTo>
                <a:lnTo>
                  <a:pt x="468922" y="504520"/>
                </a:lnTo>
                <a:lnTo>
                  <a:pt x="516140" y="504520"/>
                </a:lnTo>
                <a:lnTo>
                  <a:pt x="611441" y="54000"/>
                </a:lnTo>
                <a:close/>
              </a:path>
              <a:path w="1408430" h="560069">
                <a:moveTo>
                  <a:pt x="825004" y="311556"/>
                </a:moveTo>
                <a:lnTo>
                  <a:pt x="679729" y="311556"/>
                </a:lnTo>
                <a:lnTo>
                  <a:pt x="638987" y="504520"/>
                </a:lnTo>
                <a:lnTo>
                  <a:pt x="784263" y="504520"/>
                </a:lnTo>
                <a:lnTo>
                  <a:pt x="825004" y="311556"/>
                </a:lnTo>
                <a:close/>
              </a:path>
              <a:path w="1408430" h="560069">
                <a:moveTo>
                  <a:pt x="1143174" y="54000"/>
                </a:moveTo>
                <a:lnTo>
                  <a:pt x="1002411" y="54000"/>
                </a:lnTo>
                <a:lnTo>
                  <a:pt x="907110" y="504520"/>
                </a:lnTo>
                <a:lnTo>
                  <a:pt x="1013140" y="504520"/>
                </a:lnTo>
                <a:lnTo>
                  <a:pt x="980969" y="497837"/>
                </a:lnTo>
                <a:lnTo>
                  <a:pt x="948550" y="489013"/>
                </a:lnTo>
                <a:lnTo>
                  <a:pt x="977455" y="397357"/>
                </a:lnTo>
                <a:lnTo>
                  <a:pt x="1178525" y="397357"/>
                </a:lnTo>
                <a:lnTo>
                  <a:pt x="1188364" y="369646"/>
                </a:lnTo>
                <a:lnTo>
                  <a:pt x="1178499" y="343998"/>
                </a:lnTo>
                <a:lnTo>
                  <a:pt x="1153057" y="326091"/>
                </a:lnTo>
                <a:lnTo>
                  <a:pt x="1080366" y="295749"/>
                </a:lnTo>
                <a:lnTo>
                  <a:pt x="1045579" y="274440"/>
                </a:lnTo>
                <a:lnTo>
                  <a:pt x="1020137" y="243122"/>
                </a:lnTo>
                <a:lnTo>
                  <a:pt x="1010272" y="197357"/>
                </a:lnTo>
                <a:lnTo>
                  <a:pt x="1018430" y="145809"/>
                </a:lnTo>
                <a:lnTo>
                  <a:pt x="1040920" y="106531"/>
                </a:lnTo>
                <a:lnTo>
                  <a:pt x="1074766" y="78231"/>
                </a:lnTo>
                <a:lnTo>
                  <a:pt x="1116991" y="59618"/>
                </a:lnTo>
                <a:lnTo>
                  <a:pt x="1143174" y="54000"/>
                </a:lnTo>
                <a:close/>
              </a:path>
              <a:path w="1408430" h="560069">
                <a:moveTo>
                  <a:pt x="1178525" y="397357"/>
                </a:moveTo>
                <a:lnTo>
                  <a:pt x="977455" y="397357"/>
                </a:lnTo>
                <a:lnTo>
                  <a:pt x="999718" y="407945"/>
                </a:lnTo>
                <a:lnTo>
                  <a:pt x="1028038" y="416105"/>
                </a:lnTo>
                <a:lnTo>
                  <a:pt x="1059317" y="421357"/>
                </a:lnTo>
                <a:lnTo>
                  <a:pt x="1090460" y="423214"/>
                </a:lnTo>
                <a:lnTo>
                  <a:pt x="1121857" y="421377"/>
                </a:lnTo>
                <a:lnTo>
                  <a:pt x="1153723" y="413851"/>
                </a:lnTo>
                <a:lnTo>
                  <a:pt x="1178433" y="397615"/>
                </a:lnTo>
                <a:lnTo>
                  <a:pt x="1178525" y="397357"/>
                </a:lnTo>
                <a:close/>
              </a:path>
              <a:path w="1408430" h="560069">
                <a:moveTo>
                  <a:pt x="450443" y="54000"/>
                </a:moveTo>
                <a:lnTo>
                  <a:pt x="290741" y="54000"/>
                </a:lnTo>
                <a:lnTo>
                  <a:pt x="384759" y="366420"/>
                </a:lnTo>
                <a:lnTo>
                  <a:pt x="386054" y="366420"/>
                </a:lnTo>
                <a:lnTo>
                  <a:pt x="450443" y="54000"/>
                </a:lnTo>
                <a:close/>
              </a:path>
              <a:path w="1408430" h="560069">
                <a:moveTo>
                  <a:pt x="879576" y="54000"/>
                </a:moveTo>
                <a:lnTo>
                  <a:pt x="734288" y="54000"/>
                </a:lnTo>
                <a:lnTo>
                  <a:pt x="698195" y="226364"/>
                </a:lnTo>
                <a:lnTo>
                  <a:pt x="843407" y="226364"/>
                </a:lnTo>
                <a:lnTo>
                  <a:pt x="879576" y="54000"/>
                </a:lnTo>
                <a:close/>
              </a:path>
              <a:path w="1408430" h="560069">
                <a:moveTo>
                  <a:pt x="1408048" y="46278"/>
                </a:moveTo>
                <a:lnTo>
                  <a:pt x="1214678" y="46278"/>
                </a:lnTo>
                <a:lnTo>
                  <a:pt x="1256164" y="47414"/>
                </a:lnTo>
                <a:lnTo>
                  <a:pt x="1294612" y="50976"/>
                </a:lnTo>
                <a:lnTo>
                  <a:pt x="1328250" y="57192"/>
                </a:lnTo>
                <a:lnTo>
                  <a:pt x="1355305" y="66294"/>
                </a:lnTo>
                <a:lnTo>
                  <a:pt x="1325702" y="155994"/>
                </a:lnTo>
                <a:lnTo>
                  <a:pt x="1408048" y="155994"/>
                </a:lnTo>
                <a:lnTo>
                  <a:pt x="1408048" y="46278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7299" y="1931620"/>
            <a:ext cx="13676630" cy="6577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2590" algn="just">
              <a:lnSpc>
                <a:spcPct val="120800"/>
              </a:lnSpc>
              <a:spcBef>
                <a:spcPts val="100"/>
              </a:spcBef>
            </a:pPr>
            <a:r>
              <a:rPr sz="2000" b="1" dirty="0">
                <a:solidFill>
                  <a:srgbClr val="231F20"/>
                </a:solidFill>
                <a:latin typeface="Arial"/>
                <a:cs typeface="Arial"/>
              </a:rPr>
              <a:t>Lorem ipsum dolor </a:t>
            </a:r>
            <a:r>
              <a:rPr sz="2000" b="1" spc="-5" dirty="0">
                <a:solidFill>
                  <a:srgbClr val="231F20"/>
                </a:solidFill>
                <a:latin typeface="Arial"/>
                <a:cs typeface="Arial"/>
              </a:rPr>
              <a:t>sit amet, consectetur adipiscing elit, sed </a:t>
            </a:r>
            <a:r>
              <a:rPr sz="2000" b="1" dirty="0">
                <a:solidFill>
                  <a:srgbClr val="231F20"/>
                </a:solidFill>
                <a:latin typeface="Arial"/>
                <a:cs typeface="Arial"/>
              </a:rPr>
              <a:t>do </a:t>
            </a:r>
            <a:r>
              <a:rPr sz="2000" b="1" spc="-5" dirty="0">
                <a:solidFill>
                  <a:srgbClr val="231F20"/>
                </a:solidFill>
                <a:latin typeface="Arial"/>
                <a:cs typeface="Arial"/>
              </a:rPr>
              <a:t>eiusmod </a:t>
            </a:r>
            <a:r>
              <a:rPr sz="2000" b="1" dirty="0">
                <a:solidFill>
                  <a:srgbClr val="231F20"/>
                </a:solidFill>
                <a:latin typeface="Arial"/>
                <a:cs typeface="Arial"/>
              </a:rPr>
              <a:t>tempor incididunt ut labore </a:t>
            </a:r>
            <a:r>
              <a:rPr sz="2000" b="1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2000" b="1" dirty="0">
                <a:solidFill>
                  <a:srgbClr val="231F20"/>
                </a:solidFill>
                <a:latin typeface="Arial"/>
                <a:cs typeface="Arial"/>
              </a:rPr>
              <a:t>dolore  </a:t>
            </a:r>
            <a:r>
              <a:rPr sz="2000" b="1" spc="-5" dirty="0">
                <a:solidFill>
                  <a:srgbClr val="231F20"/>
                </a:solidFill>
                <a:latin typeface="Arial"/>
                <a:cs typeface="Arial"/>
              </a:rPr>
              <a:t>magna aliqua. Cras semper auctor </a:t>
            </a:r>
            <a:r>
              <a:rPr sz="2000" b="1" dirty="0">
                <a:solidFill>
                  <a:srgbClr val="231F20"/>
                </a:solidFill>
                <a:latin typeface="Arial"/>
                <a:cs typeface="Arial"/>
              </a:rPr>
              <a:t>neque </a:t>
            </a:r>
            <a:r>
              <a:rPr sz="2000" b="1" spc="-5" dirty="0">
                <a:solidFill>
                  <a:srgbClr val="231F20"/>
                </a:solidFill>
                <a:latin typeface="Arial"/>
                <a:cs typeface="Arial"/>
              </a:rPr>
              <a:t>vitae </a:t>
            </a:r>
            <a:r>
              <a:rPr sz="2000" b="1" dirty="0">
                <a:solidFill>
                  <a:srgbClr val="231F20"/>
                </a:solidFill>
                <a:latin typeface="Arial"/>
                <a:cs typeface="Arial"/>
              </a:rPr>
              <a:t>tempus quam pellentesque. </a:t>
            </a:r>
            <a:r>
              <a:rPr sz="2000" b="1" spc="-5" dirty="0">
                <a:solidFill>
                  <a:srgbClr val="231F20"/>
                </a:solidFill>
                <a:latin typeface="Arial"/>
                <a:cs typeface="Arial"/>
              </a:rPr>
              <a:t>Ut consequat semper viverra </a:t>
            </a:r>
            <a:r>
              <a:rPr sz="2000" b="1" dirty="0">
                <a:solidFill>
                  <a:srgbClr val="231F20"/>
                </a:solidFill>
                <a:latin typeface="Arial"/>
                <a:cs typeface="Arial"/>
              </a:rPr>
              <a:t>nam  libero. Malesuada bibendum </a:t>
            </a:r>
            <a:r>
              <a:rPr sz="2000" b="1" spc="-5" dirty="0">
                <a:solidFill>
                  <a:srgbClr val="231F20"/>
                </a:solidFill>
                <a:latin typeface="Arial"/>
                <a:cs typeface="Arial"/>
              </a:rPr>
              <a:t>arcu vitae elementum curabitur vitae </a:t>
            </a:r>
            <a:r>
              <a:rPr sz="2000" b="1" dirty="0">
                <a:solidFill>
                  <a:srgbClr val="231F20"/>
                </a:solidFill>
                <a:latin typeface="Arial"/>
                <a:cs typeface="Arial"/>
              </a:rPr>
              <a:t>nunc</a:t>
            </a:r>
            <a:r>
              <a:rPr sz="2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31F20"/>
                </a:solidFill>
                <a:latin typeface="Arial"/>
                <a:cs typeface="Arial"/>
              </a:rPr>
              <a:t>sed.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72BC"/>
                </a:solidFill>
                <a:latin typeface="Arial"/>
                <a:cs typeface="Arial"/>
              </a:rPr>
              <a:t>Subhead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 dirty="0">
              <a:latin typeface="Arial"/>
              <a:cs typeface="Arial"/>
            </a:endParaRPr>
          </a:p>
          <a:p>
            <a:pPr marL="172085" indent="-160020">
              <a:lnSpc>
                <a:spcPct val="100000"/>
              </a:lnSpc>
              <a:spcBef>
                <a:spcPts val="5"/>
              </a:spcBef>
              <a:buClr>
                <a:srgbClr val="0072BC"/>
              </a:buClr>
              <a:buChar char="•"/>
              <a:tabLst>
                <a:tab pos="172720" algn="l"/>
              </a:tabLst>
            </a:pP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Curabitur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vitae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nunc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sed velit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dignissim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sodales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 ut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72BC"/>
              </a:buClr>
              <a:buFont typeface="Arial"/>
              <a:buChar char="•"/>
            </a:pPr>
            <a:endParaRPr sz="2150" dirty="0">
              <a:latin typeface="Arial"/>
              <a:cs typeface="Arial"/>
            </a:endParaRPr>
          </a:p>
          <a:p>
            <a:pPr marL="158115" indent="-146050">
              <a:lnSpc>
                <a:spcPct val="100000"/>
              </a:lnSpc>
              <a:buClr>
                <a:srgbClr val="0072BC"/>
              </a:buClr>
              <a:buChar char="•"/>
              <a:tabLst>
                <a:tab pos="158750" algn="l"/>
              </a:tabLst>
            </a:pP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Amet consectetur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adipiscing elit pellentesque donec enim diam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vulputate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ut pharetra</a:t>
            </a:r>
            <a:r>
              <a:rPr sz="2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sit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72BC"/>
              </a:buClr>
              <a:buFont typeface="Arial"/>
              <a:buChar char="•"/>
            </a:pPr>
            <a:endParaRPr sz="2150" dirty="0">
              <a:latin typeface="Arial"/>
              <a:cs typeface="Arial"/>
            </a:endParaRPr>
          </a:p>
          <a:p>
            <a:pPr marL="158115" indent="-146050">
              <a:lnSpc>
                <a:spcPct val="100000"/>
              </a:lnSpc>
              <a:buClr>
                <a:srgbClr val="0072BC"/>
              </a:buClr>
              <a:buChar char="•"/>
              <a:tabLst>
                <a:tab pos="158750" algn="l"/>
              </a:tabLst>
            </a:pP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At tellus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at urna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condimentum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mattis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72BC"/>
              </a:buClr>
              <a:buFont typeface="Arial"/>
              <a:buChar char="•"/>
            </a:pPr>
            <a:endParaRPr sz="2150" dirty="0">
              <a:latin typeface="Arial"/>
              <a:cs typeface="Arial"/>
            </a:endParaRPr>
          </a:p>
          <a:p>
            <a:pPr marL="172085" indent="-160020">
              <a:lnSpc>
                <a:spcPct val="100000"/>
              </a:lnSpc>
              <a:spcBef>
                <a:spcPts val="5"/>
              </a:spcBef>
              <a:buClr>
                <a:srgbClr val="0072BC"/>
              </a:buClr>
              <a:buChar char="•"/>
              <a:tabLst>
                <a:tab pos="172720" algn="l"/>
              </a:tabLst>
            </a:pP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Feugiat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in ante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metus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dictum at </a:t>
            </a:r>
            <a:r>
              <a:rPr sz="2000" spc="-20" dirty="0">
                <a:solidFill>
                  <a:srgbClr val="231F20"/>
                </a:solidFill>
                <a:latin typeface="Arial"/>
                <a:cs typeface="Arial"/>
              </a:rPr>
              <a:t>tempor.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In fermentum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posuere urna</a:t>
            </a:r>
            <a:r>
              <a:rPr sz="2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nec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72BC"/>
                </a:solidFill>
                <a:latin typeface="Arial"/>
                <a:cs typeface="Arial"/>
              </a:rPr>
              <a:t>Subhead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Arial"/>
              <a:cs typeface="Arial"/>
            </a:endParaRPr>
          </a:p>
          <a:p>
            <a:pPr marL="12700" marR="5080">
              <a:lnSpc>
                <a:spcPct val="120800"/>
              </a:lnSpc>
            </a:pPr>
            <a:r>
              <a:rPr sz="2000" spc="-10" dirty="0">
                <a:solidFill>
                  <a:srgbClr val="231F20"/>
                </a:solidFill>
                <a:latin typeface="Arial"/>
                <a:cs typeface="Arial"/>
              </a:rPr>
              <a:t>Tristique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nulla aliquet enim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tortor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000" spc="-20" dirty="0">
                <a:solidFill>
                  <a:srgbClr val="231F20"/>
                </a:solidFill>
                <a:latin typeface="Arial"/>
                <a:cs typeface="Arial"/>
              </a:rPr>
              <a:t>auctor. </a:t>
            </a:r>
            <a:r>
              <a:rPr sz="2000" spc="-10" dirty="0">
                <a:solidFill>
                  <a:srgbClr val="231F20"/>
                </a:solidFill>
                <a:latin typeface="Arial"/>
                <a:cs typeface="Arial"/>
              </a:rPr>
              <a:t>Viverra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nibh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cras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pulvinar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mattis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nunc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sed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blandit libero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volutpat. A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diam 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maecenas sed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enim ut. </a:t>
            </a:r>
            <a:r>
              <a:rPr sz="2000" spc="-15" dirty="0">
                <a:solidFill>
                  <a:srgbClr val="231F20"/>
                </a:solidFill>
                <a:latin typeface="Arial"/>
                <a:cs typeface="Arial"/>
              </a:rPr>
              <a:t>Tincidunt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tortor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aliquam nulla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facilisi cras fermentum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odio eu. Ullamcorper dignissim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cras tincidunt 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lobortis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feugiat vivamus.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Ut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sem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nulla pharetra diam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sit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amet nisl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suscipit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adipiscing. Nunc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sed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blandit libero </a:t>
            </a:r>
            <a:r>
              <a:rPr sz="2000" dirty="0">
                <a:solidFill>
                  <a:srgbClr val="231F20"/>
                </a:solidFill>
                <a:latin typeface="Arial"/>
                <a:cs typeface="Arial"/>
              </a:rPr>
              <a:t>volutpat sed.  Est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placerat in egestas erat</a:t>
            </a:r>
            <a:r>
              <a:rPr sz="2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31F20"/>
                </a:solidFill>
                <a:latin typeface="Arial"/>
                <a:cs typeface="Arial"/>
              </a:rPr>
              <a:t>imperdiet.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520"/>
              </a:lnSpc>
            </a:pPr>
            <a:r>
              <a:rPr spc="-5" dirty="0">
                <a:solidFill>
                  <a:schemeClr val="bg1"/>
                </a:solidFill>
              </a:rPr>
              <a:t>#ProjectM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75"/>
              </a:lnSpc>
            </a:pPr>
            <a:r>
              <a:rPr dirty="0"/>
              <a:t>Supporting </a:t>
            </a:r>
            <a:r>
              <a:rPr spc="-5" dirty="0"/>
              <a:t>and connecting </a:t>
            </a:r>
            <a:r>
              <a:rPr dirty="0"/>
              <a:t>leaders </a:t>
            </a:r>
            <a:r>
              <a:rPr spc="-5" dirty="0"/>
              <a:t>and managers </a:t>
            </a:r>
            <a:r>
              <a:rPr dirty="0"/>
              <a:t>in health </a:t>
            </a:r>
            <a:r>
              <a:rPr spc="-5" dirty="0"/>
              <a:t>and</a:t>
            </a:r>
            <a:r>
              <a:rPr spc="-75" dirty="0"/>
              <a:t> </a:t>
            </a:r>
            <a:r>
              <a:rPr spc="-5" dirty="0"/>
              <a:t>care.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299" y="859589"/>
            <a:ext cx="377253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Headline</a:t>
            </a:r>
            <a:r>
              <a:rPr spc="-95" dirty="0"/>
              <a:t> </a:t>
            </a:r>
            <a:r>
              <a:rPr dirty="0"/>
              <a:t>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198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</vt:lpstr>
      <vt:lpstr>Office Theme</vt:lpstr>
      <vt:lpstr>Presentation title</vt:lpstr>
      <vt:lpstr>Headline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RachelMurawa</dc:creator>
  <cp:lastModifiedBy>Ellie Jullens</cp:lastModifiedBy>
  <cp:revision>1</cp:revision>
  <dcterms:created xsi:type="dcterms:W3CDTF">2021-01-15T16:34:56Z</dcterms:created>
  <dcterms:modified xsi:type="dcterms:W3CDTF">2022-02-10T16:15:10Z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2021-01-15T00:00:00Z</vt:filetime>
  </property>
</Properties>
</file>