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 id="2147483744" r:id="rId5"/>
    <p:sldMasterId id="2147483758" r:id="rId6"/>
    <p:sldMasterId id="2147483761" r:id="rId7"/>
    <p:sldMasterId id="2147483764" r:id="rId8"/>
    <p:sldMasterId id="2147483771" r:id="rId9"/>
    <p:sldMasterId id="2147483807" r:id="rId10"/>
    <p:sldMasterId id="2147483823" r:id="rId11"/>
    <p:sldMasterId id="2147483829" r:id="rId12"/>
  </p:sldMasterIdLst>
  <p:notesMasterIdLst>
    <p:notesMasterId r:id="rId59"/>
  </p:notesMasterIdLst>
  <p:sldIdLst>
    <p:sldId id="6737" r:id="rId13"/>
    <p:sldId id="257" r:id="rId14"/>
    <p:sldId id="259" r:id="rId15"/>
    <p:sldId id="258" r:id="rId16"/>
    <p:sldId id="283" r:id="rId17"/>
    <p:sldId id="6736" r:id="rId18"/>
    <p:sldId id="281" r:id="rId19"/>
    <p:sldId id="280" r:id="rId20"/>
    <p:sldId id="6722" r:id="rId21"/>
    <p:sldId id="6678" r:id="rId22"/>
    <p:sldId id="6679" r:id="rId23"/>
    <p:sldId id="6668" r:id="rId24"/>
    <p:sldId id="6680" r:id="rId25"/>
    <p:sldId id="6681" r:id="rId26"/>
    <p:sldId id="6682" r:id="rId27"/>
    <p:sldId id="6715" r:id="rId28"/>
    <p:sldId id="6717" r:id="rId29"/>
    <p:sldId id="260" r:id="rId30"/>
    <p:sldId id="6613" r:id="rId31"/>
    <p:sldId id="6611" r:id="rId32"/>
    <p:sldId id="6716" r:id="rId33"/>
    <p:sldId id="6701" r:id="rId34"/>
    <p:sldId id="6720" r:id="rId35"/>
    <p:sldId id="6733" r:id="rId36"/>
    <p:sldId id="6718" r:id="rId37"/>
    <p:sldId id="6727" r:id="rId38"/>
    <p:sldId id="272" r:id="rId39"/>
    <p:sldId id="271" r:id="rId40"/>
    <p:sldId id="6714" r:id="rId41"/>
    <p:sldId id="344" r:id="rId42"/>
    <p:sldId id="345" r:id="rId43"/>
    <p:sldId id="318" r:id="rId44"/>
    <p:sldId id="343" r:id="rId45"/>
    <p:sldId id="320" r:id="rId46"/>
    <p:sldId id="342" r:id="rId47"/>
    <p:sldId id="6608" r:id="rId48"/>
    <p:sldId id="295" r:id="rId49"/>
    <p:sldId id="275" r:id="rId50"/>
    <p:sldId id="6719" r:id="rId51"/>
    <p:sldId id="306" r:id="rId52"/>
    <p:sldId id="6612" r:id="rId53"/>
    <p:sldId id="6707" r:id="rId54"/>
    <p:sldId id="6724" r:id="rId55"/>
    <p:sldId id="6726" r:id="rId56"/>
    <p:sldId id="6709" r:id="rId57"/>
    <p:sldId id="672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BC"/>
    <a:srgbClr val="DAE3F3"/>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E4EE0-D8E6-4C4F-9108-FAB9742CB797}" v="1" dt="2024-02-16T12:02:35.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0000" autoAdjust="0"/>
  </p:normalViewPr>
  <p:slideViewPr>
    <p:cSldViewPr snapToGrid="0">
      <p:cViewPr varScale="1">
        <p:scale>
          <a:sx n="53" d="100"/>
          <a:sy n="53" d="100"/>
        </p:scale>
        <p:origin x="22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e Sproston" userId="ec19b88d-79ff-4bb4-a473-72820692ad4f" providerId="ADAL" clId="{ADAD9989-E5B0-4EF4-91E5-BAA055EC97E2}"/>
    <pc:docChg chg="undo redo custSel addSld delSld modSld sldOrd delMainMaster modMainMaster">
      <pc:chgData name="Ellie Sproston" userId="ec19b88d-79ff-4bb4-a473-72820692ad4f" providerId="ADAL" clId="{ADAD9989-E5B0-4EF4-91E5-BAA055EC97E2}" dt="2023-09-07T10:28:05.361" v="2117" actId="729"/>
      <pc:docMkLst>
        <pc:docMk/>
      </pc:docMkLst>
      <pc:sldChg chg="modSp mod ord">
        <pc:chgData name="Ellie Sproston" userId="ec19b88d-79ff-4bb4-a473-72820692ad4f" providerId="ADAL" clId="{ADAD9989-E5B0-4EF4-91E5-BAA055EC97E2}" dt="2023-08-11T10:30:22.766" v="1537"/>
        <pc:sldMkLst>
          <pc:docMk/>
          <pc:sldMk cId="3076044020" sldId="258"/>
        </pc:sldMkLst>
        <pc:spChg chg="mod">
          <ac:chgData name="Ellie Sproston" userId="ec19b88d-79ff-4bb4-a473-72820692ad4f" providerId="ADAL" clId="{ADAD9989-E5B0-4EF4-91E5-BAA055EC97E2}" dt="2023-08-10T13:25:01.828" v="26" actId="20577"/>
          <ac:spMkLst>
            <pc:docMk/>
            <pc:sldMk cId="3076044020" sldId="258"/>
            <ac:spMk id="2" creationId="{8944E9E0-AA88-1A0A-2ABD-947FCB269A55}"/>
          </ac:spMkLst>
        </pc:spChg>
        <pc:spChg chg="mod">
          <ac:chgData name="Ellie Sproston" userId="ec19b88d-79ff-4bb4-a473-72820692ad4f" providerId="ADAL" clId="{ADAD9989-E5B0-4EF4-91E5-BAA055EC97E2}" dt="2023-08-11T10:25:39.880" v="1484" actId="108"/>
          <ac:spMkLst>
            <pc:docMk/>
            <pc:sldMk cId="3076044020" sldId="258"/>
            <ac:spMk id="3" creationId="{ACFBBDD6-9999-20F4-70E4-A505265D944A}"/>
          </ac:spMkLst>
        </pc:spChg>
        <pc:picChg chg="mod">
          <ac:chgData name="Ellie Sproston" userId="ec19b88d-79ff-4bb4-a473-72820692ad4f" providerId="ADAL" clId="{ADAD9989-E5B0-4EF4-91E5-BAA055EC97E2}" dt="2023-08-11T10:27:54.413" v="1494" actId="1076"/>
          <ac:picMkLst>
            <pc:docMk/>
            <pc:sldMk cId="3076044020" sldId="258"/>
            <ac:picMk id="4" creationId="{1968AE4D-4F15-3695-115D-A1C8A8225D7A}"/>
          </ac:picMkLst>
        </pc:picChg>
        <pc:picChg chg="mod">
          <ac:chgData name="Ellie Sproston" userId="ec19b88d-79ff-4bb4-a473-72820692ad4f" providerId="ADAL" clId="{ADAD9989-E5B0-4EF4-91E5-BAA055EC97E2}" dt="2023-08-11T10:30:22.766" v="1537"/>
          <ac:picMkLst>
            <pc:docMk/>
            <pc:sldMk cId="3076044020" sldId="258"/>
            <ac:picMk id="5" creationId="{1242DDBF-2769-8203-5F6B-2E84CB42428B}"/>
          </ac:picMkLst>
        </pc:picChg>
      </pc:sldChg>
      <pc:sldChg chg="modSp mod">
        <pc:chgData name="Ellie Sproston" userId="ec19b88d-79ff-4bb4-a473-72820692ad4f" providerId="ADAL" clId="{ADAD9989-E5B0-4EF4-91E5-BAA055EC97E2}" dt="2023-08-11T10:25:31.049" v="1483" actId="404"/>
        <pc:sldMkLst>
          <pc:docMk/>
          <pc:sldMk cId="2310100206" sldId="259"/>
        </pc:sldMkLst>
        <pc:spChg chg="mod">
          <ac:chgData name="Ellie Sproston" userId="ec19b88d-79ff-4bb4-a473-72820692ad4f" providerId="ADAL" clId="{ADAD9989-E5B0-4EF4-91E5-BAA055EC97E2}" dt="2023-08-10T13:24:24.942" v="0" actId="20577"/>
          <ac:spMkLst>
            <pc:docMk/>
            <pc:sldMk cId="2310100206" sldId="259"/>
            <ac:spMk id="2" creationId="{4C1B7369-8767-D1CB-9A2D-D6A887CAD6C5}"/>
          </ac:spMkLst>
        </pc:spChg>
        <pc:spChg chg="mod">
          <ac:chgData name="Ellie Sproston" userId="ec19b88d-79ff-4bb4-a473-72820692ad4f" providerId="ADAL" clId="{ADAD9989-E5B0-4EF4-91E5-BAA055EC97E2}" dt="2023-08-11T10:25:31.049" v="1483" actId="404"/>
          <ac:spMkLst>
            <pc:docMk/>
            <pc:sldMk cId="2310100206" sldId="259"/>
            <ac:spMk id="3" creationId="{FFE4207C-C837-F7CB-04E3-C87EB9967E99}"/>
          </ac:spMkLst>
        </pc:spChg>
      </pc:sldChg>
      <pc:sldChg chg="addSp delSp modSp mod ord modShow">
        <pc:chgData name="Ellie Sproston" userId="ec19b88d-79ff-4bb4-a473-72820692ad4f" providerId="ADAL" clId="{ADAD9989-E5B0-4EF4-91E5-BAA055EC97E2}" dt="2023-08-17T08:45:05.250" v="1782" actId="729"/>
        <pc:sldMkLst>
          <pc:docMk/>
          <pc:sldMk cId="945802741" sldId="260"/>
        </pc:sldMkLst>
        <pc:spChg chg="del">
          <ac:chgData name="Ellie Sproston" userId="ec19b88d-79ff-4bb4-a473-72820692ad4f" providerId="ADAL" clId="{ADAD9989-E5B0-4EF4-91E5-BAA055EC97E2}" dt="2023-08-10T13:45:12.441" v="60" actId="478"/>
          <ac:spMkLst>
            <pc:docMk/>
            <pc:sldMk cId="945802741" sldId="260"/>
            <ac:spMk id="6" creationId="{0E738798-7782-736C-ADE2-5B5197BDE3E4}"/>
          </ac:spMkLst>
        </pc:spChg>
        <pc:spChg chg="add del mod">
          <ac:chgData name="Ellie Sproston" userId="ec19b88d-79ff-4bb4-a473-72820692ad4f" providerId="ADAL" clId="{ADAD9989-E5B0-4EF4-91E5-BAA055EC97E2}" dt="2023-08-10T13:45:20.546" v="64" actId="478"/>
          <ac:spMkLst>
            <pc:docMk/>
            <pc:sldMk cId="945802741" sldId="260"/>
            <ac:spMk id="7" creationId="{83618101-DE53-7039-BEB3-7B3E5DE047BE}"/>
          </ac:spMkLst>
        </pc:spChg>
        <pc:picChg chg="mod">
          <ac:chgData name="Ellie Sproston" userId="ec19b88d-79ff-4bb4-a473-72820692ad4f" providerId="ADAL" clId="{ADAD9989-E5B0-4EF4-91E5-BAA055EC97E2}" dt="2023-08-10T13:45:28.410" v="67" actId="1076"/>
          <ac:picMkLst>
            <pc:docMk/>
            <pc:sldMk cId="945802741" sldId="260"/>
            <ac:picMk id="4" creationId="{A184F420-062C-882A-8D40-F96DE6661D16}"/>
          </ac:picMkLst>
        </pc:picChg>
        <pc:picChg chg="del mod">
          <ac:chgData name="Ellie Sproston" userId="ec19b88d-79ff-4bb4-a473-72820692ad4f" providerId="ADAL" clId="{ADAD9989-E5B0-4EF4-91E5-BAA055EC97E2}" dt="2023-08-10T13:45:18.577" v="63" actId="478"/>
          <ac:picMkLst>
            <pc:docMk/>
            <pc:sldMk cId="945802741" sldId="260"/>
            <ac:picMk id="5" creationId="{7FDFE690-A6CC-9631-330E-D8911A543CE1}"/>
          </ac:picMkLst>
        </pc:picChg>
      </pc:sldChg>
      <pc:sldChg chg="modSp mod">
        <pc:chgData name="Ellie Sproston" userId="ec19b88d-79ff-4bb4-a473-72820692ad4f" providerId="ADAL" clId="{ADAD9989-E5B0-4EF4-91E5-BAA055EC97E2}" dt="2023-08-11T09:03:11.072" v="934" actId="108"/>
        <pc:sldMkLst>
          <pc:docMk/>
          <pc:sldMk cId="2155002927" sldId="271"/>
        </pc:sldMkLst>
        <pc:spChg chg="mod">
          <ac:chgData name="Ellie Sproston" userId="ec19b88d-79ff-4bb4-a473-72820692ad4f" providerId="ADAL" clId="{ADAD9989-E5B0-4EF4-91E5-BAA055EC97E2}" dt="2023-08-11T09:03:11.072" v="934" actId="108"/>
          <ac:spMkLst>
            <pc:docMk/>
            <pc:sldMk cId="2155002927" sldId="271"/>
            <ac:spMk id="2" creationId="{8593C6F5-B00A-CC8F-5CD8-A25633389C59}"/>
          </ac:spMkLst>
        </pc:spChg>
      </pc:sldChg>
      <pc:sldChg chg="modSp mod">
        <pc:chgData name="Ellie Sproston" userId="ec19b88d-79ff-4bb4-a473-72820692ad4f" providerId="ADAL" clId="{ADAD9989-E5B0-4EF4-91E5-BAA055EC97E2}" dt="2023-08-11T08:46:19.452" v="327" actId="108"/>
        <pc:sldMkLst>
          <pc:docMk/>
          <pc:sldMk cId="4076804564" sldId="272"/>
        </pc:sldMkLst>
        <pc:spChg chg="mod">
          <ac:chgData name="Ellie Sproston" userId="ec19b88d-79ff-4bb4-a473-72820692ad4f" providerId="ADAL" clId="{ADAD9989-E5B0-4EF4-91E5-BAA055EC97E2}" dt="2023-08-11T08:46:19.452" v="327" actId="108"/>
          <ac:spMkLst>
            <pc:docMk/>
            <pc:sldMk cId="4076804564" sldId="272"/>
            <ac:spMk id="2" creationId="{5C45EC70-F484-09C1-5BA0-049F8F663D98}"/>
          </ac:spMkLst>
        </pc:spChg>
      </pc:sldChg>
      <pc:sldChg chg="addSp delSp modSp mod ord">
        <pc:chgData name="Ellie Sproston" userId="ec19b88d-79ff-4bb4-a473-72820692ad4f" providerId="ADAL" clId="{ADAD9989-E5B0-4EF4-91E5-BAA055EC97E2}" dt="2023-09-06T10:54:29.288" v="1911" actId="1076"/>
        <pc:sldMkLst>
          <pc:docMk/>
          <pc:sldMk cId="2702700388" sldId="280"/>
        </pc:sldMkLst>
        <pc:spChg chg="mod">
          <ac:chgData name="Ellie Sproston" userId="ec19b88d-79ff-4bb4-a473-72820692ad4f" providerId="ADAL" clId="{ADAD9989-E5B0-4EF4-91E5-BAA055EC97E2}" dt="2023-08-11T08:46:02.013" v="325" actId="108"/>
          <ac:spMkLst>
            <pc:docMk/>
            <pc:sldMk cId="2702700388" sldId="280"/>
            <ac:spMk id="2" creationId="{A971CDC6-BC0A-E722-95BC-5B50A0161AAF}"/>
          </ac:spMkLst>
        </pc:spChg>
        <pc:spChg chg="add mod">
          <ac:chgData name="Ellie Sproston" userId="ec19b88d-79ff-4bb4-a473-72820692ad4f" providerId="ADAL" clId="{ADAD9989-E5B0-4EF4-91E5-BAA055EC97E2}" dt="2023-09-06T10:52:54.374" v="1881" actId="1076"/>
          <ac:spMkLst>
            <pc:docMk/>
            <pc:sldMk cId="2702700388" sldId="280"/>
            <ac:spMk id="3" creationId="{7CEFFC79-C0BD-38A2-B1C3-08DF38234135}"/>
          </ac:spMkLst>
        </pc:spChg>
        <pc:spChg chg="add mod">
          <ac:chgData name="Ellie Sproston" userId="ec19b88d-79ff-4bb4-a473-72820692ad4f" providerId="ADAL" clId="{ADAD9989-E5B0-4EF4-91E5-BAA055EC97E2}" dt="2023-09-06T10:52:54.374" v="1881" actId="1076"/>
          <ac:spMkLst>
            <pc:docMk/>
            <pc:sldMk cId="2702700388" sldId="280"/>
            <ac:spMk id="7" creationId="{0DA3CEC4-110A-C614-3FDE-45011F0E2ED0}"/>
          </ac:spMkLst>
        </pc:spChg>
        <pc:spChg chg="add mod">
          <ac:chgData name="Ellie Sproston" userId="ec19b88d-79ff-4bb4-a473-72820692ad4f" providerId="ADAL" clId="{ADAD9989-E5B0-4EF4-91E5-BAA055EC97E2}" dt="2023-09-06T10:52:54.374" v="1881" actId="1076"/>
          <ac:spMkLst>
            <pc:docMk/>
            <pc:sldMk cId="2702700388" sldId="280"/>
            <ac:spMk id="8" creationId="{97BB653D-9AAB-14AD-3BBD-C8DEA62E53D1}"/>
          </ac:spMkLst>
        </pc:spChg>
        <pc:spChg chg="add mod">
          <ac:chgData name="Ellie Sproston" userId="ec19b88d-79ff-4bb4-a473-72820692ad4f" providerId="ADAL" clId="{ADAD9989-E5B0-4EF4-91E5-BAA055EC97E2}" dt="2023-09-06T10:54:29.288" v="1911" actId="1076"/>
          <ac:spMkLst>
            <pc:docMk/>
            <pc:sldMk cId="2702700388" sldId="280"/>
            <ac:spMk id="9" creationId="{F0C334CF-BF6E-9235-C08D-78EA9930891D}"/>
          </ac:spMkLst>
        </pc:spChg>
        <pc:spChg chg="add mod">
          <ac:chgData name="Ellie Sproston" userId="ec19b88d-79ff-4bb4-a473-72820692ad4f" providerId="ADAL" clId="{ADAD9989-E5B0-4EF4-91E5-BAA055EC97E2}" dt="2023-09-06T10:54:29.288" v="1911" actId="1076"/>
          <ac:spMkLst>
            <pc:docMk/>
            <pc:sldMk cId="2702700388" sldId="280"/>
            <ac:spMk id="10" creationId="{C455FCE7-ABF5-DCA6-9E72-4FDC31290C43}"/>
          </ac:spMkLst>
        </pc:spChg>
        <pc:spChg chg="add mod">
          <ac:chgData name="Ellie Sproston" userId="ec19b88d-79ff-4bb4-a473-72820692ad4f" providerId="ADAL" clId="{ADAD9989-E5B0-4EF4-91E5-BAA055EC97E2}" dt="2023-09-06T10:54:29.288" v="1911" actId="1076"/>
          <ac:spMkLst>
            <pc:docMk/>
            <pc:sldMk cId="2702700388" sldId="280"/>
            <ac:spMk id="11" creationId="{071116D4-FB43-8DE4-5CC0-582EBEEFE8A0}"/>
          </ac:spMkLst>
        </pc:spChg>
        <pc:spChg chg="add del mod">
          <ac:chgData name="Ellie Sproston" userId="ec19b88d-79ff-4bb4-a473-72820692ad4f" providerId="ADAL" clId="{ADAD9989-E5B0-4EF4-91E5-BAA055EC97E2}" dt="2023-09-06T10:54:22.304" v="1910" actId="478"/>
          <ac:spMkLst>
            <pc:docMk/>
            <pc:sldMk cId="2702700388" sldId="280"/>
            <ac:spMk id="13" creationId="{A454D696-D1CB-7C4A-941D-D541700FD7D7}"/>
          </ac:spMkLst>
        </pc:spChg>
        <pc:graphicFrameChg chg="del mod">
          <ac:chgData name="Ellie Sproston" userId="ec19b88d-79ff-4bb4-a473-72820692ad4f" providerId="ADAL" clId="{ADAD9989-E5B0-4EF4-91E5-BAA055EC97E2}" dt="2023-09-06T10:54:18.971" v="1909" actId="478"/>
          <ac:graphicFrameMkLst>
            <pc:docMk/>
            <pc:sldMk cId="2702700388" sldId="280"/>
            <ac:graphicFrameMk id="4" creationId="{FF26C747-2235-98F1-91AC-5945B6B01782}"/>
          </ac:graphicFrameMkLst>
        </pc:graphicFrameChg>
        <pc:graphicFrameChg chg="del mod">
          <ac:chgData name="Ellie Sproston" userId="ec19b88d-79ff-4bb4-a473-72820692ad4f" providerId="ADAL" clId="{ADAD9989-E5B0-4EF4-91E5-BAA055EC97E2}" dt="2023-09-06T10:52:48.445" v="1880" actId="478"/>
          <ac:graphicFrameMkLst>
            <pc:docMk/>
            <pc:sldMk cId="2702700388" sldId="280"/>
            <ac:graphicFrameMk id="6" creationId="{7A8621CF-27B2-80BA-C65E-CAB9CD6D9744}"/>
          </ac:graphicFrameMkLst>
        </pc:graphicFrameChg>
        <pc:picChg chg="del">
          <ac:chgData name="Ellie Sproston" userId="ec19b88d-79ff-4bb4-a473-72820692ad4f" providerId="ADAL" clId="{ADAD9989-E5B0-4EF4-91E5-BAA055EC97E2}" dt="2023-08-10T13:44:25.987" v="55" actId="478"/>
          <ac:picMkLst>
            <pc:docMk/>
            <pc:sldMk cId="2702700388" sldId="280"/>
            <ac:picMk id="3" creationId="{D5080BA8-3EC1-B632-714D-27D1AE243E2A}"/>
          </ac:picMkLst>
        </pc:picChg>
      </pc:sldChg>
      <pc:sldChg chg="modSp mod ord">
        <pc:chgData name="Ellie Sproston" userId="ec19b88d-79ff-4bb4-a473-72820692ad4f" providerId="ADAL" clId="{ADAD9989-E5B0-4EF4-91E5-BAA055EC97E2}" dt="2023-08-11T08:46:08.058" v="326" actId="108"/>
        <pc:sldMkLst>
          <pc:docMk/>
          <pc:sldMk cId="2023328329" sldId="281"/>
        </pc:sldMkLst>
        <pc:spChg chg="mod">
          <ac:chgData name="Ellie Sproston" userId="ec19b88d-79ff-4bb4-a473-72820692ad4f" providerId="ADAL" clId="{ADAD9989-E5B0-4EF4-91E5-BAA055EC97E2}" dt="2023-08-11T08:46:08.058" v="326" actId="108"/>
          <ac:spMkLst>
            <pc:docMk/>
            <pc:sldMk cId="2023328329" sldId="281"/>
            <ac:spMk id="2" creationId="{E0BB5507-D085-F843-6C8F-20D9B53A050E}"/>
          </ac:spMkLst>
        </pc:spChg>
      </pc:sldChg>
      <pc:sldChg chg="del">
        <pc:chgData name="Ellie Sproston" userId="ec19b88d-79ff-4bb4-a473-72820692ad4f" providerId="ADAL" clId="{ADAD9989-E5B0-4EF4-91E5-BAA055EC97E2}" dt="2023-08-11T09:30:21.917" v="1329" actId="47"/>
        <pc:sldMkLst>
          <pc:docMk/>
          <pc:sldMk cId="3682573892" sldId="288"/>
        </pc:sldMkLst>
      </pc:sldChg>
      <pc:sldChg chg="del">
        <pc:chgData name="Ellie Sproston" userId="ec19b88d-79ff-4bb4-a473-72820692ad4f" providerId="ADAL" clId="{ADAD9989-E5B0-4EF4-91E5-BAA055EC97E2}" dt="2023-08-11T09:30:21.917" v="1329" actId="47"/>
        <pc:sldMkLst>
          <pc:docMk/>
          <pc:sldMk cId="2324599050" sldId="290"/>
        </pc:sldMkLst>
      </pc:sldChg>
      <pc:sldChg chg="del">
        <pc:chgData name="Ellie Sproston" userId="ec19b88d-79ff-4bb4-a473-72820692ad4f" providerId="ADAL" clId="{ADAD9989-E5B0-4EF4-91E5-BAA055EC97E2}" dt="2023-08-11T09:30:21.917" v="1329" actId="47"/>
        <pc:sldMkLst>
          <pc:docMk/>
          <pc:sldMk cId="222851370" sldId="292"/>
        </pc:sldMkLst>
      </pc:sldChg>
      <pc:sldChg chg="modSp mod">
        <pc:chgData name="Ellie Sproston" userId="ec19b88d-79ff-4bb4-a473-72820692ad4f" providerId="ADAL" clId="{ADAD9989-E5B0-4EF4-91E5-BAA055EC97E2}" dt="2023-08-14T13:15:02.244" v="1781" actId="20577"/>
        <pc:sldMkLst>
          <pc:docMk/>
          <pc:sldMk cId="2081293752" sldId="295"/>
        </pc:sldMkLst>
        <pc:spChg chg="mod">
          <ac:chgData name="Ellie Sproston" userId="ec19b88d-79ff-4bb4-a473-72820692ad4f" providerId="ADAL" clId="{ADAD9989-E5B0-4EF4-91E5-BAA055EC97E2}" dt="2023-08-14T13:15:02.244" v="1781" actId="20577"/>
          <ac:spMkLst>
            <pc:docMk/>
            <pc:sldMk cId="2081293752" sldId="295"/>
            <ac:spMk id="2" creationId="{060511A8-1D42-37E3-8B37-35C97D79DED8}"/>
          </ac:spMkLst>
        </pc:spChg>
      </pc:sldChg>
      <pc:sldChg chg="modSp">
        <pc:chgData name="Ellie Sproston" userId="ec19b88d-79ff-4bb4-a473-72820692ad4f" providerId="ADAL" clId="{ADAD9989-E5B0-4EF4-91E5-BAA055EC97E2}" dt="2023-08-11T10:24:23.437" v="1387" actId="208"/>
        <pc:sldMkLst>
          <pc:docMk/>
          <pc:sldMk cId="1518445605" sldId="306"/>
        </pc:sldMkLst>
        <pc:graphicFrameChg chg="mod">
          <ac:chgData name="Ellie Sproston" userId="ec19b88d-79ff-4bb4-a473-72820692ad4f" providerId="ADAL" clId="{ADAD9989-E5B0-4EF4-91E5-BAA055EC97E2}" dt="2023-08-11T10:24:23.437" v="1387" actId="208"/>
          <ac:graphicFrameMkLst>
            <pc:docMk/>
            <pc:sldMk cId="1518445605" sldId="306"/>
            <ac:graphicFrameMk id="6" creationId="{E09D8A8F-5EC1-69FD-7CAC-EE0B4F523FFD}"/>
          </ac:graphicFrameMkLst>
        </pc:graphicFrameChg>
      </pc:sldChg>
      <pc:sldChg chg="ord">
        <pc:chgData name="Ellie Sproston" userId="ec19b88d-79ff-4bb4-a473-72820692ad4f" providerId="ADAL" clId="{ADAD9989-E5B0-4EF4-91E5-BAA055EC97E2}" dt="2023-08-11T08:49:56.766" v="432"/>
        <pc:sldMkLst>
          <pc:docMk/>
          <pc:sldMk cId="1403981519" sldId="318"/>
        </pc:sldMkLst>
      </pc:sldChg>
      <pc:sldChg chg="del ord">
        <pc:chgData name="Ellie Sproston" userId="ec19b88d-79ff-4bb4-a473-72820692ad4f" providerId="ADAL" clId="{ADAD9989-E5B0-4EF4-91E5-BAA055EC97E2}" dt="2023-08-11T09:29:16.214" v="1328" actId="47"/>
        <pc:sldMkLst>
          <pc:docMk/>
          <pc:sldMk cId="2928372166" sldId="319"/>
        </pc:sldMkLst>
      </pc:sldChg>
      <pc:sldChg chg="mod ord modShow">
        <pc:chgData name="Ellie Sproston" userId="ec19b88d-79ff-4bb4-a473-72820692ad4f" providerId="ADAL" clId="{ADAD9989-E5B0-4EF4-91E5-BAA055EC97E2}" dt="2023-09-06T11:03:15.604" v="1941" actId="729"/>
        <pc:sldMkLst>
          <pc:docMk/>
          <pc:sldMk cId="350594323" sldId="320"/>
        </pc:sldMkLst>
      </pc:sldChg>
      <pc:sldChg chg="add mod ord modShow">
        <pc:chgData name="Ellie Sproston" userId="ec19b88d-79ff-4bb4-a473-72820692ad4f" providerId="ADAL" clId="{ADAD9989-E5B0-4EF4-91E5-BAA055EC97E2}" dt="2023-09-06T11:03:17.340" v="1942" actId="729"/>
        <pc:sldMkLst>
          <pc:docMk/>
          <pc:sldMk cId="0" sldId="342"/>
        </pc:sldMkLst>
      </pc:sldChg>
      <pc:sldChg chg="add mod ord modShow">
        <pc:chgData name="Ellie Sproston" userId="ec19b88d-79ff-4bb4-a473-72820692ad4f" providerId="ADAL" clId="{ADAD9989-E5B0-4EF4-91E5-BAA055EC97E2}" dt="2023-09-06T11:03:14.094" v="1940" actId="729"/>
        <pc:sldMkLst>
          <pc:docMk/>
          <pc:sldMk cId="0" sldId="343"/>
        </pc:sldMkLst>
      </pc:sldChg>
      <pc:sldChg chg="add ord">
        <pc:chgData name="Ellie Sproston" userId="ec19b88d-79ff-4bb4-a473-72820692ad4f" providerId="ADAL" clId="{ADAD9989-E5B0-4EF4-91E5-BAA055EC97E2}" dt="2023-08-11T08:50:17.967" v="438"/>
        <pc:sldMkLst>
          <pc:docMk/>
          <pc:sldMk cId="0" sldId="344"/>
        </pc:sldMkLst>
      </pc:sldChg>
      <pc:sldChg chg="add ord">
        <pc:chgData name="Ellie Sproston" userId="ec19b88d-79ff-4bb4-a473-72820692ad4f" providerId="ADAL" clId="{ADAD9989-E5B0-4EF4-91E5-BAA055EC97E2}" dt="2023-08-11T08:50:25.401" v="440"/>
        <pc:sldMkLst>
          <pc:docMk/>
          <pc:sldMk cId="0" sldId="345"/>
        </pc:sldMkLst>
      </pc:sldChg>
      <pc:sldChg chg="del ord">
        <pc:chgData name="Ellie Sproston" userId="ec19b88d-79ff-4bb4-a473-72820692ad4f" providerId="ADAL" clId="{ADAD9989-E5B0-4EF4-91E5-BAA055EC97E2}" dt="2023-08-11T09:29:16.214" v="1328" actId="47"/>
        <pc:sldMkLst>
          <pc:docMk/>
          <pc:sldMk cId="1740559584" sldId="6607"/>
        </pc:sldMkLst>
      </pc:sldChg>
      <pc:sldChg chg="mod ord modShow">
        <pc:chgData name="Ellie Sproston" userId="ec19b88d-79ff-4bb4-a473-72820692ad4f" providerId="ADAL" clId="{ADAD9989-E5B0-4EF4-91E5-BAA055EC97E2}" dt="2023-09-06T11:03:24.347" v="1943" actId="729"/>
        <pc:sldMkLst>
          <pc:docMk/>
          <pc:sldMk cId="1695015570" sldId="6608"/>
        </pc:sldMkLst>
      </pc:sldChg>
      <pc:sldChg chg="del ord">
        <pc:chgData name="Ellie Sproston" userId="ec19b88d-79ff-4bb4-a473-72820692ad4f" providerId="ADAL" clId="{ADAD9989-E5B0-4EF4-91E5-BAA055EC97E2}" dt="2023-08-11T09:29:16.214" v="1328" actId="47"/>
        <pc:sldMkLst>
          <pc:docMk/>
          <pc:sldMk cId="2338650233" sldId="6609"/>
        </pc:sldMkLst>
      </pc:sldChg>
      <pc:sldChg chg="del">
        <pc:chgData name="Ellie Sproston" userId="ec19b88d-79ff-4bb4-a473-72820692ad4f" providerId="ADAL" clId="{ADAD9989-E5B0-4EF4-91E5-BAA055EC97E2}" dt="2023-08-11T08:53:18.150" v="463" actId="47"/>
        <pc:sldMkLst>
          <pc:docMk/>
          <pc:sldMk cId="42109606" sldId="6610"/>
        </pc:sldMkLst>
      </pc:sldChg>
      <pc:sldChg chg="mod ord modShow">
        <pc:chgData name="Ellie Sproston" userId="ec19b88d-79ff-4bb4-a473-72820692ad4f" providerId="ADAL" clId="{ADAD9989-E5B0-4EF4-91E5-BAA055EC97E2}" dt="2023-09-06T11:02:04.916" v="1916" actId="729"/>
        <pc:sldMkLst>
          <pc:docMk/>
          <pc:sldMk cId="803389749" sldId="6611"/>
        </pc:sldMkLst>
      </pc:sldChg>
      <pc:sldChg chg="mod ord modShow modNotesTx">
        <pc:chgData name="Ellie Sproston" userId="ec19b88d-79ff-4bb4-a473-72820692ad4f" providerId="ADAL" clId="{ADAD9989-E5B0-4EF4-91E5-BAA055EC97E2}" dt="2023-09-07T10:28:05.361" v="2117" actId="729"/>
        <pc:sldMkLst>
          <pc:docMk/>
          <pc:sldMk cId="346048979" sldId="6613"/>
        </pc:sldMkLst>
      </pc:sldChg>
      <pc:sldChg chg="addSp delSp modSp mod ord">
        <pc:chgData name="Ellie Sproston" userId="ec19b88d-79ff-4bb4-a473-72820692ad4f" providerId="ADAL" clId="{ADAD9989-E5B0-4EF4-91E5-BAA055EC97E2}" dt="2023-08-11T10:19:14.718" v="1350"/>
        <pc:sldMkLst>
          <pc:docMk/>
          <pc:sldMk cId="3858064033" sldId="6668"/>
        </pc:sldMkLst>
        <pc:spChg chg="mod">
          <ac:chgData name="Ellie Sproston" userId="ec19b88d-79ff-4bb4-a473-72820692ad4f" providerId="ADAL" clId="{ADAD9989-E5B0-4EF4-91E5-BAA055EC97E2}" dt="2023-08-11T10:17:42.532" v="1336" actId="108"/>
          <ac:spMkLst>
            <pc:docMk/>
            <pc:sldMk cId="3858064033" sldId="6668"/>
            <ac:spMk id="2" creationId="{2DE63DEF-F88A-4A20-883D-752E9CB6F6DE}"/>
          </ac:spMkLst>
        </pc:spChg>
        <pc:spChg chg="mod">
          <ac:chgData name="Ellie Sproston" userId="ec19b88d-79ff-4bb4-a473-72820692ad4f" providerId="ADAL" clId="{ADAD9989-E5B0-4EF4-91E5-BAA055EC97E2}" dt="2023-08-11T10:17:09.504" v="1330"/>
          <ac:spMkLst>
            <pc:docMk/>
            <pc:sldMk cId="3858064033" sldId="6668"/>
            <ac:spMk id="4" creationId="{8F76419A-9947-7D69-FCA4-83F2BFD5F22C}"/>
          </ac:spMkLst>
        </pc:spChg>
        <pc:spChg chg="mod">
          <ac:chgData name="Ellie Sproston" userId="ec19b88d-79ff-4bb4-a473-72820692ad4f" providerId="ADAL" clId="{ADAD9989-E5B0-4EF4-91E5-BAA055EC97E2}" dt="2023-08-11T10:17:17.027" v="1332" actId="207"/>
          <ac:spMkLst>
            <pc:docMk/>
            <pc:sldMk cId="3858064033" sldId="6668"/>
            <ac:spMk id="7" creationId="{51079FA1-C352-44D5-ACD2-134F8C882FAB}"/>
          </ac:spMkLst>
        </pc:spChg>
        <pc:spChg chg="mod">
          <ac:chgData name="Ellie Sproston" userId="ec19b88d-79ff-4bb4-a473-72820692ad4f" providerId="ADAL" clId="{ADAD9989-E5B0-4EF4-91E5-BAA055EC97E2}" dt="2023-08-11T10:17:18.922" v="1333" actId="207"/>
          <ac:spMkLst>
            <pc:docMk/>
            <pc:sldMk cId="3858064033" sldId="6668"/>
            <ac:spMk id="9" creationId="{87B22341-82AA-4A73-861E-E40DE580DD8C}"/>
          </ac:spMkLst>
        </pc:spChg>
        <pc:spChg chg="mod">
          <ac:chgData name="Ellie Sproston" userId="ec19b88d-79ff-4bb4-a473-72820692ad4f" providerId="ADAL" clId="{ADAD9989-E5B0-4EF4-91E5-BAA055EC97E2}" dt="2023-08-11T10:17:20.577" v="1334" actId="207"/>
          <ac:spMkLst>
            <pc:docMk/>
            <pc:sldMk cId="3858064033" sldId="6668"/>
            <ac:spMk id="11" creationId="{32F9ED6A-1164-41CB-A362-BC30D8666DC3}"/>
          </ac:spMkLst>
        </pc:spChg>
        <pc:spChg chg="mod">
          <ac:chgData name="Ellie Sproston" userId="ec19b88d-79ff-4bb4-a473-72820692ad4f" providerId="ADAL" clId="{ADAD9989-E5B0-4EF4-91E5-BAA055EC97E2}" dt="2023-08-11T10:17:09.504" v="1330"/>
          <ac:spMkLst>
            <pc:docMk/>
            <pc:sldMk cId="3858064033" sldId="6668"/>
            <ac:spMk id="12" creationId="{B1EEFA63-6042-4FF8-0B83-5663CAC96C0F}"/>
          </ac:spMkLst>
        </pc:spChg>
        <pc:spChg chg="mod">
          <ac:chgData name="Ellie Sproston" userId="ec19b88d-79ff-4bb4-a473-72820692ad4f" providerId="ADAL" clId="{ADAD9989-E5B0-4EF4-91E5-BAA055EC97E2}" dt="2023-08-11T10:17:09.504" v="1330"/>
          <ac:spMkLst>
            <pc:docMk/>
            <pc:sldMk cId="3858064033" sldId="6668"/>
            <ac:spMk id="13" creationId="{BAD46657-C2BA-B1AD-9DAC-3DFFF53A6FFC}"/>
          </ac:spMkLst>
        </pc:spChg>
        <pc:spChg chg="mod">
          <ac:chgData name="Ellie Sproston" userId="ec19b88d-79ff-4bb4-a473-72820692ad4f" providerId="ADAL" clId="{ADAD9989-E5B0-4EF4-91E5-BAA055EC97E2}" dt="2023-08-11T10:17:09.504" v="1330"/>
          <ac:spMkLst>
            <pc:docMk/>
            <pc:sldMk cId="3858064033" sldId="6668"/>
            <ac:spMk id="14" creationId="{287FC50B-9C42-A03D-7610-5CD186ADBACC}"/>
          </ac:spMkLst>
        </pc:spChg>
        <pc:spChg chg="mod">
          <ac:chgData name="Ellie Sproston" userId="ec19b88d-79ff-4bb4-a473-72820692ad4f" providerId="ADAL" clId="{ADAD9989-E5B0-4EF4-91E5-BAA055EC97E2}" dt="2023-08-11T10:17:09.504" v="1330"/>
          <ac:spMkLst>
            <pc:docMk/>
            <pc:sldMk cId="3858064033" sldId="6668"/>
            <ac:spMk id="15" creationId="{D01B3637-0971-48A6-6217-6DDCEA804401}"/>
          </ac:spMkLst>
        </pc:spChg>
        <pc:spChg chg="mod">
          <ac:chgData name="Ellie Sproston" userId="ec19b88d-79ff-4bb4-a473-72820692ad4f" providerId="ADAL" clId="{ADAD9989-E5B0-4EF4-91E5-BAA055EC97E2}" dt="2023-08-11T10:17:09.504" v="1330"/>
          <ac:spMkLst>
            <pc:docMk/>
            <pc:sldMk cId="3858064033" sldId="6668"/>
            <ac:spMk id="16" creationId="{76D6097A-BD60-90D3-EBF3-60169CC7C0B9}"/>
          </ac:spMkLst>
        </pc:spChg>
        <pc:grpChg chg="add del mod">
          <ac:chgData name="Ellie Sproston" userId="ec19b88d-79ff-4bb4-a473-72820692ad4f" providerId="ADAL" clId="{ADAD9989-E5B0-4EF4-91E5-BAA055EC97E2}" dt="2023-08-11T10:17:23.841" v="1335" actId="478"/>
          <ac:grpSpMkLst>
            <pc:docMk/>
            <pc:sldMk cId="3858064033" sldId="6668"/>
            <ac:grpSpMk id="3" creationId="{E4E0F5E2-C902-DC75-CBCD-87D818504B23}"/>
          </ac:grpSpMkLst>
        </pc:grpChg>
      </pc:sldChg>
      <pc:sldChg chg="addSp delSp modSp mod ord">
        <pc:chgData name="Ellie Sproston" userId="ec19b88d-79ff-4bb4-a473-72820692ad4f" providerId="ADAL" clId="{ADAD9989-E5B0-4EF4-91E5-BAA055EC97E2}" dt="2023-09-07T07:28:43.151" v="2099" actId="1076"/>
        <pc:sldMkLst>
          <pc:docMk/>
          <pc:sldMk cId="2209408322" sldId="6678"/>
        </pc:sldMkLst>
        <pc:spChg chg="add del">
          <ac:chgData name="Ellie Sproston" userId="ec19b88d-79ff-4bb4-a473-72820692ad4f" providerId="ADAL" clId="{ADAD9989-E5B0-4EF4-91E5-BAA055EC97E2}" dt="2023-09-07T07:28:42.398" v="2097" actId="22"/>
          <ac:spMkLst>
            <pc:docMk/>
            <pc:sldMk cId="2209408322" sldId="6678"/>
            <ac:spMk id="3" creationId="{027A2A14-22C2-BA86-F5E0-A4CC8B9E601D}"/>
          </ac:spMkLst>
        </pc:spChg>
        <pc:spChg chg="mod">
          <ac:chgData name="Ellie Sproston" userId="ec19b88d-79ff-4bb4-a473-72820692ad4f" providerId="ADAL" clId="{ADAD9989-E5B0-4EF4-91E5-BAA055EC97E2}" dt="2023-09-07T07:28:43.151" v="2099" actId="1076"/>
          <ac:spMkLst>
            <pc:docMk/>
            <pc:sldMk cId="2209408322" sldId="6678"/>
            <ac:spMk id="24" creationId="{B516C874-9B50-449A-BB5E-62AAF587483F}"/>
          </ac:spMkLst>
        </pc:spChg>
      </pc:sldChg>
      <pc:sldChg chg="modSp mod ord">
        <pc:chgData name="Ellie Sproston" userId="ec19b88d-79ff-4bb4-a473-72820692ad4f" providerId="ADAL" clId="{ADAD9989-E5B0-4EF4-91E5-BAA055EC97E2}" dt="2023-08-11T10:19:14.718" v="1350"/>
        <pc:sldMkLst>
          <pc:docMk/>
          <pc:sldMk cId="4113905039" sldId="6679"/>
        </pc:sldMkLst>
        <pc:spChg chg="mod">
          <ac:chgData name="Ellie Sproston" userId="ec19b88d-79ff-4bb4-a473-72820692ad4f" providerId="ADAL" clId="{ADAD9989-E5B0-4EF4-91E5-BAA055EC97E2}" dt="2023-08-11T10:18:13.315" v="1337" actId="208"/>
          <ac:spMkLst>
            <pc:docMk/>
            <pc:sldMk cId="4113905039" sldId="6679"/>
            <ac:spMk id="12" creationId="{EB5E98F2-F7A1-461C-8881-C4A16565CFEE}"/>
          </ac:spMkLst>
        </pc:spChg>
        <pc:spChg chg="mod">
          <ac:chgData name="Ellie Sproston" userId="ec19b88d-79ff-4bb4-a473-72820692ad4f" providerId="ADAL" clId="{ADAD9989-E5B0-4EF4-91E5-BAA055EC97E2}" dt="2023-08-11T10:18:14.943" v="1338" actId="208"/>
          <ac:spMkLst>
            <pc:docMk/>
            <pc:sldMk cId="4113905039" sldId="6679"/>
            <ac:spMk id="14" creationId="{BAD38406-FC7D-4E84-9860-3464EDC38F32}"/>
          </ac:spMkLst>
        </pc:spChg>
        <pc:spChg chg="mod">
          <ac:chgData name="Ellie Sproston" userId="ec19b88d-79ff-4bb4-a473-72820692ad4f" providerId="ADAL" clId="{ADAD9989-E5B0-4EF4-91E5-BAA055EC97E2}" dt="2023-08-11T10:18:16.653" v="1339" actId="208"/>
          <ac:spMkLst>
            <pc:docMk/>
            <pc:sldMk cId="4113905039" sldId="6679"/>
            <ac:spMk id="16" creationId="{FA26E72E-0E42-477D-BB01-804FE239226A}"/>
          </ac:spMkLst>
        </pc:spChg>
      </pc:sldChg>
      <pc:sldChg chg="modSp mod ord">
        <pc:chgData name="Ellie Sproston" userId="ec19b88d-79ff-4bb4-a473-72820692ad4f" providerId="ADAL" clId="{ADAD9989-E5B0-4EF4-91E5-BAA055EC97E2}" dt="2023-08-11T10:19:14.718" v="1350"/>
        <pc:sldMkLst>
          <pc:docMk/>
          <pc:sldMk cId="1602504627" sldId="6680"/>
        </pc:sldMkLst>
        <pc:spChg chg="mod">
          <ac:chgData name="Ellie Sproston" userId="ec19b88d-79ff-4bb4-a473-72820692ad4f" providerId="ADAL" clId="{ADAD9989-E5B0-4EF4-91E5-BAA055EC97E2}" dt="2023-08-11T10:18:30.997" v="1340" actId="208"/>
          <ac:spMkLst>
            <pc:docMk/>
            <pc:sldMk cId="1602504627" sldId="6680"/>
            <ac:spMk id="15" creationId="{B997E8E0-ADAC-4D1C-8CF6-F868EDD81266}"/>
          </ac:spMkLst>
        </pc:spChg>
        <pc:spChg chg="mod">
          <ac:chgData name="Ellie Sproston" userId="ec19b88d-79ff-4bb4-a473-72820692ad4f" providerId="ADAL" clId="{ADAD9989-E5B0-4EF4-91E5-BAA055EC97E2}" dt="2023-08-11T10:18:33.177" v="1341" actId="208"/>
          <ac:spMkLst>
            <pc:docMk/>
            <pc:sldMk cId="1602504627" sldId="6680"/>
            <ac:spMk id="17" creationId="{62674E7C-062E-4F95-89EC-11FC126278D5}"/>
          </ac:spMkLst>
        </pc:spChg>
        <pc:spChg chg="mod">
          <ac:chgData name="Ellie Sproston" userId="ec19b88d-79ff-4bb4-a473-72820692ad4f" providerId="ADAL" clId="{ADAD9989-E5B0-4EF4-91E5-BAA055EC97E2}" dt="2023-08-11T10:18:35.325" v="1342" actId="208"/>
          <ac:spMkLst>
            <pc:docMk/>
            <pc:sldMk cId="1602504627" sldId="6680"/>
            <ac:spMk id="19" creationId="{7FE25762-E90A-4606-92A1-6F085706BABA}"/>
          </ac:spMkLst>
        </pc:spChg>
      </pc:sldChg>
      <pc:sldChg chg="modSp mod ord">
        <pc:chgData name="Ellie Sproston" userId="ec19b88d-79ff-4bb4-a473-72820692ad4f" providerId="ADAL" clId="{ADAD9989-E5B0-4EF4-91E5-BAA055EC97E2}" dt="2023-08-11T10:19:14.718" v="1350"/>
        <pc:sldMkLst>
          <pc:docMk/>
          <pc:sldMk cId="3897300640" sldId="6681"/>
        </pc:sldMkLst>
        <pc:spChg chg="mod">
          <ac:chgData name="Ellie Sproston" userId="ec19b88d-79ff-4bb4-a473-72820692ad4f" providerId="ADAL" clId="{ADAD9989-E5B0-4EF4-91E5-BAA055EC97E2}" dt="2023-08-11T10:18:43.078" v="1343" actId="208"/>
          <ac:spMkLst>
            <pc:docMk/>
            <pc:sldMk cId="3897300640" sldId="6681"/>
            <ac:spMk id="15" creationId="{D8E4D611-4686-4F2E-8CD3-97F4ABE8C496}"/>
          </ac:spMkLst>
        </pc:spChg>
        <pc:spChg chg="mod">
          <ac:chgData name="Ellie Sproston" userId="ec19b88d-79ff-4bb4-a473-72820692ad4f" providerId="ADAL" clId="{ADAD9989-E5B0-4EF4-91E5-BAA055EC97E2}" dt="2023-08-11T10:18:44.592" v="1344" actId="208"/>
          <ac:spMkLst>
            <pc:docMk/>
            <pc:sldMk cId="3897300640" sldId="6681"/>
            <ac:spMk id="17" creationId="{FB3A8762-B8CD-4106-9CCA-7472E6586C6E}"/>
          </ac:spMkLst>
        </pc:spChg>
        <pc:spChg chg="mod">
          <ac:chgData name="Ellie Sproston" userId="ec19b88d-79ff-4bb4-a473-72820692ad4f" providerId="ADAL" clId="{ADAD9989-E5B0-4EF4-91E5-BAA055EC97E2}" dt="2023-08-11T10:18:46.037" v="1345" actId="208"/>
          <ac:spMkLst>
            <pc:docMk/>
            <pc:sldMk cId="3897300640" sldId="6681"/>
            <ac:spMk id="19" creationId="{3DA7A1C6-F45E-4334-BBAF-93EB4ECD9CE2}"/>
          </ac:spMkLst>
        </pc:spChg>
      </pc:sldChg>
      <pc:sldChg chg="modSp mod ord">
        <pc:chgData name="Ellie Sproston" userId="ec19b88d-79ff-4bb4-a473-72820692ad4f" providerId="ADAL" clId="{ADAD9989-E5B0-4EF4-91E5-BAA055EC97E2}" dt="2023-08-11T10:19:14.718" v="1350"/>
        <pc:sldMkLst>
          <pc:docMk/>
          <pc:sldMk cId="358425263" sldId="6682"/>
        </pc:sldMkLst>
        <pc:spChg chg="mod">
          <ac:chgData name="Ellie Sproston" userId="ec19b88d-79ff-4bb4-a473-72820692ad4f" providerId="ADAL" clId="{ADAD9989-E5B0-4EF4-91E5-BAA055EC97E2}" dt="2023-08-11T10:18:50.316" v="1346" actId="208"/>
          <ac:spMkLst>
            <pc:docMk/>
            <pc:sldMk cId="358425263" sldId="6682"/>
            <ac:spMk id="14" creationId="{895CE72B-B137-4D77-8022-3B4CAD3B5EC7}"/>
          </ac:spMkLst>
        </pc:spChg>
        <pc:spChg chg="mod">
          <ac:chgData name="Ellie Sproston" userId="ec19b88d-79ff-4bb4-a473-72820692ad4f" providerId="ADAL" clId="{ADAD9989-E5B0-4EF4-91E5-BAA055EC97E2}" dt="2023-08-11T10:18:51.678" v="1347" actId="208"/>
          <ac:spMkLst>
            <pc:docMk/>
            <pc:sldMk cId="358425263" sldId="6682"/>
            <ac:spMk id="16" creationId="{C81F4978-C99F-4F7C-97DD-A34F29DC2EB1}"/>
          </ac:spMkLst>
        </pc:spChg>
        <pc:spChg chg="mod">
          <ac:chgData name="Ellie Sproston" userId="ec19b88d-79ff-4bb4-a473-72820692ad4f" providerId="ADAL" clId="{ADAD9989-E5B0-4EF4-91E5-BAA055EC97E2}" dt="2023-08-11T10:18:53.433" v="1348" actId="208"/>
          <ac:spMkLst>
            <pc:docMk/>
            <pc:sldMk cId="358425263" sldId="6682"/>
            <ac:spMk id="18" creationId="{502F2126-360E-4D03-B7EF-4203CD3D0214}"/>
          </ac:spMkLst>
        </pc:spChg>
      </pc:sldChg>
      <pc:sldChg chg="modSp mod">
        <pc:chgData name="Ellie Sproston" userId="ec19b88d-79ff-4bb4-a473-72820692ad4f" providerId="ADAL" clId="{ADAD9989-E5B0-4EF4-91E5-BAA055EC97E2}" dt="2023-08-11T08:48:16.190" v="404" actId="167"/>
        <pc:sldMkLst>
          <pc:docMk/>
          <pc:sldMk cId="1239743457" sldId="6701"/>
        </pc:sldMkLst>
        <pc:spChg chg="mod">
          <ac:chgData name="Ellie Sproston" userId="ec19b88d-79ff-4bb4-a473-72820692ad4f" providerId="ADAL" clId="{ADAD9989-E5B0-4EF4-91E5-BAA055EC97E2}" dt="2023-08-11T08:43:30.703" v="263" actId="20577"/>
          <ac:spMkLst>
            <pc:docMk/>
            <pc:sldMk cId="1239743457" sldId="6701"/>
            <ac:spMk id="7" creationId="{04D48B8A-25B4-4C47-AF0A-CED3E27D7276}"/>
          </ac:spMkLst>
        </pc:spChg>
        <pc:picChg chg="ord">
          <ac:chgData name="Ellie Sproston" userId="ec19b88d-79ff-4bb4-a473-72820692ad4f" providerId="ADAL" clId="{ADAD9989-E5B0-4EF4-91E5-BAA055EC97E2}" dt="2023-08-11T08:48:16.190" v="404" actId="167"/>
          <ac:picMkLst>
            <pc:docMk/>
            <pc:sldMk cId="1239743457" sldId="6701"/>
            <ac:picMk id="6" creationId="{C8CE2E3F-B453-4DB1-BEFD-09286DD13BF4}"/>
          </ac:picMkLst>
        </pc:picChg>
        <pc:picChg chg="mod">
          <ac:chgData name="Ellie Sproston" userId="ec19b88d-79ff-4bb4-a473-72820692ad4f" providerId="ADAL" clId="{ADAD9989-E5B0-4EF4-91E5-BAA055EC97E2}" dt="2023-08-11T08:48:03.600" v="403" actId="1076"/>
          <ac:picMkLst>
            <pc:docMk/>
            <pc:sldMk cId="1239743457" sldId="6701"/>
            <ac:picMk id="11" creationId="{25208D65-DCA0-14F3-E243-33138018B822}"/>
          </ac:picMkLst>
        </pc:picChg>
      </pc:sldChg>
      <pc:sldChg chg="addSp delSp modSp mod ord">
        <pc:chgData name="Ellie Sproston" userId="ec19b88d-79ff-4bb4-a473-72820692ad4f" providerId="ADAL" clId="{ADAD9989-E5B0-4EF4-91E5-BAA055EC97E2}" dt="2023-09-07T07:34:04.878" v="2115" actId="20577"/>
        <pc:sldMkLst>
          <pc:docMk/>
          <pc:sldMk cId="351169640" sldId="6707"/>
        </pc:sldMkLst>
        <pc:spChg chg="mod">
          <ac:chgData name="Ellie Sproston" userId="ec19b88d-79ff-4bb4-a473-72820692ad4f" providerId="ADAL" clId="{ADAD9989-E5B0-4EF4-91E5-BAA055EC97E2}" dt="2023-08-11T08:59:53.747" v="841" actId="20577"/>
          <ac:spMkLst>
            <pc:docMk/>
            <pc:sldMk cId="351169640" sldId="6707"/>
            <ac:spMk id="2" creationId="{F4180CBE-D463-4024-8BC7-946468CB5D2D}"/>
          </ac:spMkLst>
        </pc:spChg>
        <pc:spChg chg="mod">
          <ac:chgData name="Ellie Sproston" userId="ec19b88d-79ff-4bb4-a473-72820692ad4f" providerId="ADAL" clId="{ADAD9989-E5B0-4EF4-91E5-BAA055EC97E2}" dt="2023-09-07T07:34:04.878" v="2115" actId="20577"/>
          <ac:spMkLst>
            <pc:docMk/>
            <pc:sldMk cId="351169640" sldId="6707"/>
            <ac:spMk id="3" creationId="{30D07E8E-DC3E-4D55-9310-4AF3E30C46DC}"/>
          </ac:spMkLst>
        </pc:spChg>
        <pc:picChg chg="add del mod modCrop">
          <ac:chgData name="Ellie Sproston" userId="ec19b88d-79ff-4bb4-a473-72820692ad4f" providerId="ADAL" clId="{ADAD9989-E5B0-4EF4-91E5-BAA055EC97E2}" dt="2023-08-11T09:04:45.614" v="940" actId="478"/>
          <ac:picMkLst>
            <pc:docMk/>
            <pc:sldMk cId="351169640" sldId="6707"/>
            <ac:picMk id="5" creationId="{C00A8D61-A93A-B887-604E-1943BFAD8CFB}"/>
          </ac:picMkLst>
        </pc:picChg>
        <pc:picChg chg="add del mod">
          <ac:chgData name="Ellie Sproston" userId="ec19b88d-79ff-4bb4-a473-72820692ad4f" providerId="ADAL" clId="{ADAD9989-E5B0-4EF4-91E5-BAA055EC97E2}" dt="2023-08-11T10:21:55.266" v="1375" actId="478"/>
          <ac:picMkLst>
            <pc:docMk/>
            <pc:sldMk cId="351169640" sldId="6707"/>
            <ac:picMk id="7" creationId="{47500968-3E88-DEE1-A7B6-B54B634CB3E2}"/>
          </ac:picMkLst>
        </pc:picChg>
        <pc:picChg chg="add mod modCrop">
          <ac:chgData name="Ellie Sproston" userId="ec19b88d-79ff-4bb4-a473-72820692ad4f" providerId="ADAL" clId="{ADAD9989-E5B0-4EF4-91E5-BAA055EC97E2}" dt="2023-08-11T10:22:10.561" v="1379" actId="1076"/>
          <ac:picMkLst>
            <pc:docMk/>
            <pc:sldMk cId="351169640" sldId="6707"/>
            <ac:picMk id="8" creationId="{1CD3E183-3261-CD3B-ACD1-0B2A17D352B7}"/>
          </ac:picMkLst>
        </pc:picChg>
      </pc:sldChg>
      <pc:sldChg chg="addSp modSp mod">
        <pc:chgData name="Ellie Sproston" userId="ec19b88d-79ff-4bb4-a473-72820692ad4f" providerId="ADAL" clId="{ADAD9989-E5B0-4EF4-91E5-BAA055EC97E2}" dt="2023-09-06T14:29:54.157" v="2089" actId="1076"/>
        <pc:sldMkLst>
          <pc:docMk/>
          <pc:sldMk cId="397420494" sldId="6709"/>
        </pc:sldMkLst>
        <pc:spChg chg="mod">
          <ac:chgData name="Ellie Sproston" userId="ec19b88d-79ff-4bb4-a473-72820692ad4f" providerId="ADAL" clId="{ADAD9989-E5B0-4EF4-91E5-BAA055EC97E2}" dt="2023-09-06T14:28:39.667" v="2085" actId="113"/>
          <ac:spMkLst>
            <pc:docMk/>
            <pc:sldMk cId="397420494" sldId="6709"/>
            <ac:spMk id="2" creationId="{CAF2C906-D8C0-5E91-48B1-BA3A407EC242}"/>
          </ac:spMkLst>
        </pc:spChg>
        <pc:spChg chg="add mod">
          <ac:chgData name="Ellie Sproston" userId="ec19b88d-79ff-4bb4-a473-72820692ad4f" providerId="ADAL" clId="{ADAD9989-E5B0-4EF4-91E5-BAA055EC97E2}" dt="2023-09-06T14:29:54.157" v="2089" actId="1076"/>
          <ac:spMkLst>
            <pc:docMk/>
            <pc:sldMk cId="397420494" sldId="6709"/>
            <ac:spMk id="4" creationId="{0A7ECB9F-C99B-92FF-93BC-89CEC048BD4A}"/>
          </ac:spMkLst>
        </pc:spChg>
      </pc:sldChg>
      <pc:sldChg chg="del">
        <pc:chgData name="Ellie Sproston" userId="ec19b88d-79ff-4bb4-a473-72820692ad4f" providerId="ADAL" clId="{ADAD9989-E5B0-4EF4-91E5-BAA055EC97E2}" dt="2023-08-10T13:38:22.808" v="52" actId="47"/>
        <pc:sldMkLst>
          <pc:docMk/>
          <pc:sldMk cId="4008084262" sldId="6713"/>
        </pc:sldMkLst>
      </pc:sldChg>
      <pc:sldChg chg="add ord">
        <pc:chgData name="Ellie Sproston" userId="ec19b88d-79ff-4bb4-a473-72820692ad4f" providerId="ADAL" clId="{ADAD9989-E5B0-4EF4-91E5-BAA055EC97E2}" dt="2023-08-11T08:58:59.410" v="826"/>
        <pc:sldMkLst>
          <pc:docMk/>
          <pc:sldMk cId="218334139" sldId="6714"/>
        </pc:sldMkLst>
      </pc:sldChg>
      <pc:sldChg chg="delSp modSp mod">
        <pc:chgData name="Ellie Sproston" userId="ec19b88d-79ff-4bb4-a473-72820692ad4f" providerId="ADAL" clId="{ADAD9989-E5B0-4EF4-91E5-BAA055EC97E2}" dt="2023-09-06T11:01:01.216" v="1912" actId="5793"/>
        <pc:sldMkLst>
          <pc:docMk/>
          <pc:sldMk cId="3672986461" sldId="6715"/>
        </pc:sldMkLst>
        <pc:spChg chg="mod">
          <ac:chgData name="Ellie Sproston" userId="ec19b88d-79ff-4bb4-a473-72820692ad4f" providerId="ADAL" clId="{ADAD9989-E5B0-4EF4-91E5-BAA055EC97E2}" dt="2023-08-11T10:28:21.253" v="1517" actId="20577"/>
          <ac:spMkLst>
            <pc:docMk/>
            <pc:sldMk cId="3672986461" sldId="6715"/>
            <ac:spMk id="2" creationId="{A1FAD867-0328-D02B-C0F2-CE4DED051FD1}"/>
          </ac:spMkLst>
        </pc:spChg>
        <pc:spChg chg="mod">
          <ac:chgData name="Ellie Sproston" userId="ec19b88d-79ff-4bb4-a473-72820692ad4f" providerId="ADAL" clId="{ADAD9989-E5B0-4EF4-91E5-BAA055EC97E2}" dt="2023-09-06T11:01:01.216" v="1912" actId="5793"/>
          <ac:spMkLst>
            <pc:docMk/>
            <pc:sldMk cId="3672986461" sldId="6715"/>
            <ac:spMk id="4" creationId="{D914960A-DCF1-1993-0781-68349F341FA1}"/>
          </ac:spMkLst>
        </pc:spChg>
        <pc:picChg chg="del">
          <ac:chgData name="Ellie Sproston" userId="ec19b88d-79ff-4bb4-a473-72820692ad4f" providerId="ADAL" clId="{ADAD9989-E5B0-4EF4-91E5-BAA055EC97E2}" dt="2023-08-10T13:45:01.379" v="58" actId="478"/>
          <ac:picMkLst>
            <pc:docMk/>
            <pc:sldMk cId="3672986461" sldId="6715"/>
            <ac:picMk id="6" creationId="{9EF9F166-B3C8-4262-B09E-CA39EA696A85}"/>
          </ac:picMkLst>
        </pc:picChg>
      </pc:sldChg>
      <pc:sldChg chg="addSp delSp modSp new mod">
        <pc:chgData name="Ellie Sproston" userId="ec19b88d-79ff-4bb4-a473-72820692ad4f" providerId="ADAL" clId="{ADAD9989-E5B0-4EF4-91E5-BAA055EC97E2}" dt="2023-08-11T09:02:46.410" v="931" actId="1076"/>
        <pc:sldMkLst>
          <pc:docMk/>
          <pc:sldMk cId="3883291913" sldId="6716"/>
        </pc:sldMkLst>
        <pc:spChg chg="del">
          <ac:chgData name="Ellie Sproston" userId="ec19b88d-79ff-4bb4-a473-72820692ad4f" providerId="ADAL" clId="{ADAD9989-E5B0-4EF4-91E5-BAA055EC97E2}" dt="2023-08-10T13:52:20.104" v="85" actId="478"/>
          <ac:spMkLst>
            <pc:docMk/>
            <pc:sldMk cId="3883291913" sldId="6716"/>
            <ac:spMk id="2" creationId="{B0FB16BC-E81C-2353-CEA4-66CAAD64DACD}"/>
          </ac:spMkLst>
        </pc:spChg>
        <pc:spChg chg="mod">
          <ac:chgData name="Ellie Sproston" userId="ec19b88d-79ff-4bb4-a473-72820692ad4f" providerId="ADAL" clId="{ADAD9989-E5B0-4EF4-91E5-BAA055EC97E2}" dt="2023-08-11T08:45:24.709" v="321" actId="20577"/>
          <ac:spMkLst>
            <pc:docMk/>
            <pc:sldMk cId="3883291913" sldId="6716"/>
            <ac:spMk id="3" creationId="{2733F9B8-E135-6E9F-CF05-86B6EE265EA0}"/>
          </ac:spMkLst>
        </pc:spChg>
        <pc:spChg chg="add del mod">
          <ac:chgData name="Ellie Sproston" userId="ec19b88d-79ff-4bb4-a473-72820692ad4f" providerId="ADAL" clId="{ADAD9989-E5B0-4EF4-91E5-BAA055EC97E2}" dt="2023-08-11T08:39:01.885" v="163" actId="478"/>
          <ac:spMkLst>
            <pc:docMk/>
            <pc:sldMk cId="3883291913" sldId="6716"/>
            <ac:spMk id="8" creationId="{7E53A912-416E-6D95-A703-60870F7C89D6}"/>
          </ac:spMkLst>
        </pc:spChg>
        <pc:spChg chg="add del">
          <ac:chgData name="Ellie Sproston" userId="ec19b88d-79ff-4bb4-a473-72820692ad4f" providerId="ADAL" clId="{ADAD9989-E5B0-4EF4-91E5-BAA055EC97E2}" dt="2023-08-11T08:38:50.165" v="162" actId="478"/>
          <ac:spMkLst>
            <pc:docMk/>
            <pc:sldMk cId="3883291913" sldId="6716"/>
            <ac:spMk id="9" creationId="{620C16BB-7702-1DBC-8A26-85227022E232}"/>
          </ac:spMkLst>
        </pc:spChg>
        <pc:spChg chg="add mod">
          <ac:chgData name="Ellie Sproston" userId="ec19b88d-79ff-4bb4-a473-72820692ad4f" providerId="ADAL" clId="{ADAD9989-E5B0-4EF4-91E5-BAA055EC97E2}" dt="2023-08-11T08:40:03.906" v="205" actId="404"/>
          <ac:spMkLst>
            <pc:docMk/>
            <pc:sldMk cId="3883291913" sldId="6716"/>
            <ac:spMk id="10" creationId="{B3976242-7E42-AE05-5DB7-0AD49568B652}"/>
          </ac:spMkLst>
        </pc:spChg>
        <pc:spChg chg="add del mod">
          <ac:chgData name="Ellie Sproston" userId="ec19b88d-79ff-4bb4-a473-72820692ad4f" providerId="ADAL" clId="{ADAD9989-E5B0-4EF4-91E5-BAA055EC97E2}" dt="2023-08-11T08:43:11.469" v="220" actId="478"/>
          <ac:spMkLst>
            <pc:docMk/>
            <pc:sldMk cId="3883291913" sldId="6716"/>
            <ac:spMk id="11" creationId="{49DCF40C-07E4-AF14-417E-B4BFD8A4D63D}"/>
          </ac:spMkLst>
        </pc:spChg>
        <pc:spChg chg="add mod">
          <ac:chgData name="Ellie Sproston" userId="ec19b88d-79ff-4bb4-a473-72820692ad4f" providerId="ADAL" clId="{ADAD9989-E5B0-4EF4-91E5-BAA055EC97E2}" dt="2023-08-11T09:02:46.410" v="931" actId="1076"/>
          <ac:spMkLst>
            <pc:docMk/>
            <pc:sldMk cId="3883291913" sldId="6716"/>
            <ac:spMk id="18" creationId="{07C39494-808D-9B81-76D7-07C8E3977394}"/>
          </ac:spMkLst>
        </pc:spChg>
        <pc:spChg chg="add mod">
          <ac:chgData name="Ellie Sproston" userId="ec19b88d-79ff-4bb4-a473-72820692ad4f" providerId="ADAL" clId="{ADAD9989-E5B0-4EF4-91E5-BAA055EC97E2}" dt="2023-08-11T09:02:46.410" v="931" actId="1076"/>
          <ac:spMkLst>
            <pc:docMk/>
            <pc:sldMk cId="3883291913" sldId="6716"/>
            <ac:spMk id="19" creationId="{069210CE-2613-BDA8-FE15-B29EEAD4D24D}"/>
          </ac:spMkLst>
        </pc:spChg>
        <pc:picChg chg="add mod">
          <ac:chgData name="Ellie Sproston" userId="ec19b88d-79ff-4bb4-a473-72820692ad4f" providerId="ADAL" clId="{ADAD9989-E5B0-4EF4-91E5-BAA055EC97E2}" dt="2023-08-11T08:40:07.169" v="207" actId="1076"/>
          <ac:picMkLst>
            <pc:docMk/>
            <pc:sldMk cId="3883291913" sldId="6716"/>
            <ac:picMk id="5" creationId="{2A2BD2A8-B8AC-F2F5-AB52-3BAC6772ECD8}"/>
          </ac:picMkLst>
        </pc:picChg>
        <pc:picChg chg="add del mod">
          <ac:chgData name="Ellie Sproston" userId="ec19b88d-79ff-4bb4-a473-72820692ad4f" providerId="ADAL" clId="{ADAD9989-E5B0-4EF4-91E5-BAA055EC97E2}" dt="2023-08-11T08:42:08.085" v="212" actId="478"/>
          <ac:picMkLst>
            <pc:docMk/>
            <pc:sldMk cId="3883291913" sldId="6716"/>
            <ac:picMk id="7" creationId="{CB3ED86E-BCD7-BC84-3D94-1FD4C63BBAE6}"/>
          </ac:picMkLst>
        </pc:picChg>
        <pc:picChg chg="add del mod">
          <ac:chgData name="Ellie Sproston" userId="ec19b88d-79ff-4bb4-a473-72820692ad4f" providerId="ADAL" clId="{ADAD9989-E5B0-4EF4-91E5-BAA055EC97E2}" dt="2023-08-11T08:42:13.279" v="216" actId="478"/>
          <ac:picMkLst>
            <pc:docMk/>
            <pc:sldMk cId="3883291913" sldId="6716"/>
            <ac:picMk id="13" creationId="{24D49B01-D8BF-F064-37B6-5E27ED9361CE}"/>
          </ac:picMkLst>
        </pc:picChg>
        <pc:picChg chg="add del mod">
          <ac:chgData name="Ellie Sproston" userId="ec19b88d-79ff-4bb4-a473-72820692ad4f" providerId="ADAL" clId="{ADAD9989-E5B0-4EF4-91E5-BAA055EC97E2}" dt="2023-08-11T08:44:20.230" v="274" actId="478"/>
          <ac:picMkLst>
            <pc:docMk/>
            <pc:sldMk cId="3883291913" sldId="6716"/>
            <ac:picMk id="15" creationId="{CF22CF7D-1D40-CE50-1DFA-5E89B0A27037}"/>
          </ac:picMkLst>
        </pc:picChg>
        <pc:picChg chg="add mod modCrop">
          <ac:chgData name="Ellie Sproston" userId="ec19b88d-79ff-4bb4-a473-72820692ad4f" providerId="ADAL" clId="{ADAD9989-E5B0-4EF4-91E5-BAA055EC97E2}" dt="2023-08-11T09:02:37.020" v="930" actId="732"/>
          <ac:picMkLst>
            <pc:docMk/>
            <pc:sldMk cId="3883291913" sldId="6716"/>
            <ac:picMk id="17" creationId="{F370E18A-E074-F050-B966-9963DCDF9825}"/>
          </ac:picMkLst>
        </pc:picChg>
      </pc:sldChg>
      <pc:sldChg chg="delSp modSp new mod">
        <pc:chgData name="Ellie Sproston" userId="ec19b88d-79ff-4bb4-a473-72820692ad4f" providerId="ADAL" clId="{ADAD9989-E5B0-4EF4-91E5-BAA055EC97E2}" dt="2023-08-11T08:47:15.916" v="401" actId="20577"/>
        <pc:sldMkLst>
          <pc:docMk/>
          <pc:sldMk cId="1205474460" sldId="6717"/>
        </pc:sldMkLst>
        <pc:spChg chg="mod">
          <ac:chgData name="Ellie Sproston" userId="ec19b88d-79ff-4bb4-a473-72820692ad4f" providerId="ADAL" clId="{ADAD9989-E5B0-4EF4-91E5-BAA055EC97E2}" dt="2023-08-11T08:47:15.916" v="401" actId="20577"/>
          <ac:spMkLst>
            <pc:docMk/>
            <pc:sldMk cId="1205474460" sldId="6717"/>
            <ac:spMk id="2" creationId="{4C3CEF4F-08F7-78ED-9CAA-52BFA736A41A}"/>
          </ac:spMkLst>
        </pc:spChg>
        <pc:spChg chg="del">
          <ac:chgData name="Ellie Sproston" userId="ec19b88d-79ff-4bb4-a473-72820692ad4f" providerId="ADAL" clId="{ADAD9989-E5B0-4EF4-91E5-BAA055EC97E2}" dt="2023-08-11T08:46:45.030" v="348" actId="478"/>
          <ac:spMkLst>
            <pc:docMk/>
            <pc:sldMk cId="1205474460" sldId="6717"/>
            <ac:spMk id="3" creationId="{2B7F85C6-C9A8-AAE0-99AB-97E13D1A93CA}"/>
          </ac:spMkLst>
        </pc:spChg>
      </pc:sldChg>
      <pc:sldChg chg="new del">
        <pc:chgData name="Ellie Sproston" userId="ec19b88d-79ff-4bb4-a473-72820692ad4f" providerId="ADAL" clId="{ADAD9989-E5B0-4EF4-91E5-BAA055EC97E2}" dt="2023-08-11T08:46:59.338" v="351" actId="47"/>
        <pc:sldMkLst>
          <pc:docMk/>
          <pc:sldMk cId="1925738691" sldId="6718"/>
        </pc:sldMkLst>
      </pc:sldChg>
      <pc:sldChg chg="modSp mod">
        <pc:chgData name="Ellie Sproston" userId="ec19b88d-79ff-4bb4-a473-72820692ad4f" providerId="ADAL" clId="{ADAD9989-E5B0-4EF4-91E5-BAA055EC97E2}" dt="2023-08-11T08:47:11.308" v="384" actId="20577"/>
        <pc:sldMkLst>
          <pc:docMk/>
          <pc:sldMk cId="4056485614" sldId="6718"/>
        </pc:sldMkLst>
        <pc:spChg chg="mod">
          <ac:chgData name="Ellie Sproston" userId="ec19b88d-79ff-4bb4-a473-72820692ad4f" providerId="ADAL" clId="{ADAD9989-E5B0-4EF4-91E5-BAA055EC97E2}" dt="2023-08-11T08:47:11.308" v="384" actId="20577"/>
          <ac:spMkLst>
            <pc:docMk/>
            <pc:sldMk cId="4056485614" sldId="6718"/>
            <ac:spMk id="2" creationId="{4C3CEF4F-08F7-78ED-9CAA-52BFA736A41A}"/>
          </ac:spMkLst>
        </pc:spChg>
      </pc:sldChg>
      <pc:sldChg chg="modSp mod">
        <pc:chgData name="Ellie Sproston" userId="ec19b88d-79ff-4bb4-a473-72820692ad4f" providerId="ADAL" clId="{ADAD9989-E5B0-4EF4-91E5-BAA055EC97E2}" dt="2023-08-11T08:53:23.488" v="464" actId="313"/>
        <pc:sldMkLst>
          <pc:docMk/>
          <pc:sldMk cId="533722671" sldId="6719"/>
        </pc:sldMkLst>
        <pc:spChg chg="mod">
          <ac:chgData name="Ellie Sproston" userId="ec19b88d-79ff-4bb4-a473-72820692ad4f" providerId="ADAL" clId="{ADAD9989-E5B0-4EF4-91E5-BAA055EC97E2}" dt="2023-08-11T08:53:23.488" v="464" actId="313"/>
          <ac:spMkLst>
            <pc:docMk/>
            <pc:sldMk cId="533722671" sldId="6719"/>
            <ac:spMk id="2" creationId="{4C3CEF4F-08F7-78ED-9CAA-52BFA736A41A}"/>
          </ac:spMkLst>
        </pc:spChg>
      </pc:sldChg>
      <pc:sldChg chg="add del">
        <pc:chgData name="Ellie Sproston" userId="ec19b88d-79ff-4bb4-a473-72820692ad4f" providerId="ADAL" clId="{ADAD9989-E5B0-4EF4-91E5-BAA055EC97E2}" dt="2023-08-11T08:48:47.672" v="406"/>
        <pc:sldMkLst>
          <pc:docMk/>
          <pc:sldMk cId="1678467189" sldId="6719"/>
        </pc:sldMkLst>
      </pc:sldChg>
      <pc:sldChg chg="addSp delSp modSp mod">
        <pc:chgData name="Ellie Sproston" userId="ec19b88d-79ff-4bb4-a473-72820692ad4f" providerId="ADAL" clId="{ADAD9989-E5B0-4EF4-91E5-BAA055EC97E2}" dt="2023-08-11T10:29:08.657" v="1534" actId="20577"/>
        <pc:sldMkLst>
          <pc:docMk/>
          <pc:sldMk cId="194504752" sldId="6720"/>
        </pc:sldMkLst>
        <pc:spChg chg="mod">
          <ac:chgData name="Ellie Sproston" userId="ec19b88d-79ff-4bb4-a473-72820692ad4f" providerId="ADAL" clId="{ADAD9989-E5B0-4EF4-91E5-BAA055EC97E2}" dt="2023-08-11T09:00:07.567" v="867" actId="20577"/>
          <ac:spMkLst>
            <pc:docMk/>
            <pc:sldMk cId="194504752" sldId="6720"/>
            <ac:spMk id="2" creationId="{F4180CBE-D463-4024-8BC7-946468CB5D2D}"/>
          </ac:spMkLst>
        </pc:spChg>
        <pc:spChg chg="mod">
          <ac:chgData name="Ellie Sproston" userId="ec19b88d-79ff-4bb4-a473-72820692ad4f" providerId="ADAL" clId="{ADAD9989-E5B0-4EF4-91E5-BAA055EC97E2}" dt="2023-08-11T10:29:08.657" v="1534" actId="20577"/>
          <ac:spMkLst>
            <pc:docMk/>
            <pc:sldMk cId="194504752" sldId="6720"/>
            <ac:spMk id="3" creationId="{30D07E8E-DC3E-4D55-9310-4AF3E30C46DC}"/>
          </ac:spMkLst>
        </pc:spChg>
        <pc:picChg chg="add del mod modCrop">
          <ac:chgData name="Ellie Sproston" userId="ec19b88d-79ff-4bb4-a473-72820692ad4f" providerId="ADAL" clId="{ADAD9989-E5B0-4EF4-91E5-BAA055EC97E2}" dt="2023-08-11T09:06:12.555" v="951" actId="478"/>
          <ac:picMkLst>
            <pc:docMk/>
            <pc:sldMk cId="194504752" sldId="6720"/>
            <ac:picMk id="5" creationId="{E953D496-8A4D-0796-02DB-D7B6115A8A2B}"/>
          </ac:picMkLst>
        </pc:picChg>
        <pc:picChg chg="add del mod modCrop">
          <ac:chgData name="Ellie Sproston" userId="ec19b88d-79ff-4bb4-a473-72820692ad4f" providerId="ADAL" clId="{ADAD9989-E5B0-4EF4-91E5-BAA055EC97E2}" dt="2023-08-11T10:22:17.649" v="1380" actId="478"/>
          <ac:picMkLst>
            <pc:docMk/>
            <pc:sldMk cId="194504752" sldId="6720"/>
            <ac:picMk id="7" creationId="{5958CD6B-FDFF-E2C6-5FD1-11221C1CB602}"/>
          </ac:picMkLst>
        </pc:picChg>
        <pc:picChg chg="add mod modCrop">
          <ac:chgData name="Ellie Sproston" userId="ec19b88d-79ff-4bb4-a473-72820692ad4f" providerId="ADAL" clId="{ADAD9989-E5B0-4EF4-91E5-BAA055EC97E2}" dt="2023-08-11T10:22:26.374" v="1383" actId="1076"/>
          <ac:picMkLst>
            <pc:docMk/>
            <pc:sldMk cId="194504752" sldId="6720"/>
            <ac:picMk id="8" creationId="{FA7A74F5-37CF-ACE2-BD8A-B3284B631858}"/>
          </ac:picMkLst>
        </pc:picChg>
      </pc:sldChg>
      <pc:sldChg chg="addSp delSp modSp mod">
        <pc:chgData name="Ellie Sproston" userId="ec19b88d-79ff-4bb4-a473-72820692ad4f" providerId="ADAL" clId="{ADAD9989-E5B0-4EF4-91E5-BAA055EC97E2}" dt="2023-08-11T10:29:01.912" v="1529" actId="20577"/>
        <pc:sldMkLst>
          <pc:docMk/>
          <pc:sldMk cId="1507638464" sldId="6721"/>
        </pc:sldMkLst>
        <pc:spChg chg="mod">
          <ac:chgData name="Ellie Sproston" userId="ec19b88d-79ff-4bb4-a473-72820692ad4f" providerId="ADAL" clId="{ADAD9989-E5B0-4EF4-91E5-BAA055EC97E2}" dt="2023-08-11T08:59:59.294" v="854" actId="20577"/>
          <ac:spMkLst>
            <pc:docMk/>
            <pc:sldMk cId="1507638464" sldId="6721"/>
            <ac:spMk id="2" creationId="{F4180CBE-D463-4024-8BC7-946468CB5D2D}"/>
          </ac:spMkLst>
        </pc:spChg>
        <pc:spChg chg="mod">
          <ac:chgData name="Ellie Sproston" userId="ec19b88d-79ff-4bb4-a473-72820692ad4f" providerId="ADAL" clId="{ADAD9989-E5B0-4EF4-91E5-BAA055EC97E2}" dt="2023-08-11T10:29:01.912" v="1529" actId="20577"/>
          <ac:spMkLst>
            <pc:docMk/>
            <pc:sldMk cId="1507638464" sldId="6721"/>
            <ac:spMk id="3" creationId="{30D07E8E-DC3E-4D55-9310-4AF3E30C46DC}"/>
          </ac:spMkLst>
        </pc:spChg>
        <pc:picChg chg="add del mod">
          <ac:chgData name="Ellie Sproston" userId="ec19b88d-79ff-4bb4-a473-72820692ad4f" providerId="ADAL" clId="{ADAD9989-E5B0-4EF4-91E5-BAA055EC97E2}" dt="2023-08-11T10:21:48.675" v="1373" actId="478"/>
          <ac:picMkLst>
            <pc:docMk/>
            <pc:sldMk cId="1507638464" sldId="6721"/>
            <ac:picMk id="5" creationId="{EF2F13E4-D416-DFE1-B916-9598F908C242}"/>
          </ac:picMkLst>
        </pc:picChg>
        <pc:picChg chg="add mod modCrop">
          <ac:chgData name="Ellie Sproston" userId="ec19b88d-79ff-4bb4-a473-72820692ad4f" providerId="ADAL" clId="{ADAD9989-E5B0-4EF4-91E5-BAA055EC97E2}" dt="2023-08-11T10:21:51.692" v="1374" actId="1076"/>
          <ac:picMkLst>
            <pc:docMk/>
            <pc:sldMk cId="1507638464" sldId="6721"/>
            <ac:picMk id="6" creationId="{5E91E04B-E601-A2F1-30E0-8CC45EBA7A7B}"/>
          </ac:picMkLst>
        </pc:picChg>
      </pc:sldChg>
      <pc:sldChg chg="modSp mod ord">
        <pc:chgData name="Ellie Sproston" userId="ec19b88d-79ff-4bb4-a473-72820692ad4f" providerId="ADAL" clId="{ADAD9989-E5B0-4EF4-91E5-BAA055EC97E2}" dt="2023-08-11T10:19:14.718" v="1350"/>
        <pc:sldMkLst>
          <pc:docMk/>
          <pc:sldMk cId="168328988" sldId="6722"/>
        </pc:sldMkLst>
        <pc:spChg chg="mod">
          <ac:chgData name="Ellie Sproston" userId="ec19b88d-79ff-4bb4-a473-72820692ad4f" providerId="ADAL" clId="{ADAD9989-E5B0-4EF4-91E5-BAA055EC97E2}" dt="2023-08-11T09:24:01.655" v="1034" actId="20577"/>
          <ac:spMkLst>
            <pc:docMk/>
            <pc:sldMk cId="168328988" sldId="6722"/>
            <ac:spMk id="2" creationId="{4C3CEF4F-08F7-78ED-9CAA-52BFA736A41A}"/>
          </ac:spMkLst>
        </pc:spChg>
      </pc:sldChg>
      <pc:sldChg chg="add del">
        <pc:chgData name="Ellie Sproston" userId="ec19b88d-79ff-4bb4-a473-72820692ad4f" providerId="ADAL" clId="{ADAD9989-E5B0-4EF4-91E5-BAA055EC97E2}" dt="2023-08-11T09:24:18.986" v="1036"/>
        <pc:sldMkLst>
          <pc:docMk/>
          <pc:sldMk cId="1573432975" sldId="6723"/>
        </pc:sldMkLst>
      </pc:sldChg>
      <pc:sldChg chg="addSp modSp mod">
        <pc:chgData name="Ellie Sproston" userId="ec19b88d-79ff-4bb4-a473-72820692ad4f" providerId="ADAL" clId="{ADAD9989-E5B0-4EF4-91E5-BAA055EC97E2}" dt="2023-08-14T10:31:20.941" v="1710" actId="20577"/>
        <pc:sldMkLst>
          <pc:docMk/>
          <pc:sldMk cId="3707258319" sldId="6723"/>
        </pc:sldMkLst>
        <pc:spChg chg="mod">
          <ac:chgData name="Ellie Sproston" userId="ec19b88d-79ff-4bb4-a473-72820692ad4f" providerId="ADAL" clId="{ADAD9989-E5B0-4EF4-91E5-BAA055EC97E2}" dt="2023-08-11T09:24:33.099" v="1048" actId="1076"/>
          <ac:spMkLst>
            <pc:docMk/>
            <pc:sldMk cId="3707258319" sldId="6723"/>
            <ac:spMk id="2" creationId="{4C3CEF4F-08F7-78ED-9CAA-52BFA736A41A}"/>
          </ac:spMkLst>
        </pc:spChg>
        <pc:spChg chg="add mod">
          <ac:chgData name="Ellie Sproston" userId="ec19b88d-79ff-4bb4-a473-72820692ad4f" providerId="ADAL" clId="{ADAD9989-E5B0-4EF4-91E5-BAA055EC97E2}" dt="2023-08-14T10:31:20.941" v="1710" actId="20577"/>
          <ac:spMkLst>
            <pc:docMk/>
            <pc:sldMk cId="3707258319" sldId="6723"/>
            <ac:spMk id="3" creationId="{C9762A8B-8F0F-C090-D5DA-6C1839BF114B}"/>
          </ac:spMkLst>
        </pc:spChg>
      </pc:sldChg>
      <pc:sldChg chg="addSp delSp modSp mod modNotesTx">
        <pc:chgData name="Ellie Sproston" userId="ec19b88d-79ff-4bb4-a473-72820692ad4f" providerId="ADAL" clId="{ADAD9989-E5B0-4EF4-91E5-BAA055EC97E2}" dt="2023-09-06T14:27:41.182" v="2074" actId="113"/>
        <pc:sldMkLst>
          <pc:docMk/>
          <pc:sldMk cId="3420997979" sldId="6724"/>
        </pc:sldMkLst>
        <pc:spChg chg="add del mod">
          <ac:chgData name="Ellie Sproston" userId="ec19b88d-79ff-4bb4-a473-72820692ad4f" providerId="ADAL" clId="{ADAD9989-E5B0-4EF4-91E5-BAA055EC97E2}" dt="2023-09-06T14:27:41.182" v="2074" actId="113"/>
          <ac:spMkLst>
            <pc:docMk/>
            <pc:sldMk cId="3420997979" sldId="6724"/>
            <ac:spMk id="2" creationId="{4C3CEF4F-08F7-78ED-9CAA-52BFA736A41A}"/>
          </ac:spMkLst>
        </pc:spChg>
        <pc:spChg chg="add del mod">
          <ac:chgData name="Ellie Sproston" userId="ec19b88d-79ff-4bb4-a473-72820692ad4f" providerId="ADAL" clId="{ADAD9989-E5B0-4EF4-91E5-BAA055EC97E2}" dt="2023-09-06T14:21:14.317" v="1987" actId="478"/>
          <ac:spMkLst>
            <pc:docMk/>
            <pc:sldMk cId="3420997979" sldId="6724"/>
            <ac:spMk id="3" creationId="{A97C1D03-03BE-C75B-3F46-5CCAEFB9A4EB}"/>
          </ac:spMkLst>
        </pc:spChg>
        <pc:spChg chg="add del mod">
          <ac:chgData name="Ellie Sproston" userId="ec19b88d-79ff-4bb4-a473-72820692ad4f" providerId="ADAL" clId="{ADAD9989-E5B0-4EF4-91E5-BAA055EC97E2}" dt="2023-09-06T14:26:37.076" v="2010" actId="478"/>
          <ac:spMkLst>
            <pc:docMk/>
            <pc:sldMk cId="3420997979" sldId="6724"/>
            <ac:spMk id="7" creationId="{133A3D41-F807-48BD-D381-12BD164C1E95}"/>
          </ac:spMkLst>
        </pc:spChg>
        <pc:picChg chg="add mod">
          <ac:chgData name="Ellie Sproston" userId="ec19b88d-79ff-4bb4-a473-72820692ad4f" providerId="ADAL" clId="{ADAD9989-E5B0-4EF4-91E5-BAA055EC97E2}" dt="2023-09-06T14:26:30.161" v="2008" actId="1076"/>
          <ac:picMkLst>
            <pc:docMk/>
            <pc:sldMk cId="3420997979" sldId="6724"/>
            <ac:picMk id="5" creationId="{4290BEDD-CA15-7728-F627-CBAEA79D94DE}"/>
          </ac:picMkLst>
        </pc:picChg>
      </pc:sldChg>
      <pc:sldChg chg="addSp delSp modSp new mod ord modAnim">
        <pc:chgData name="Ellie Sproston" userId="ec19b88d-79ff-4bb4-a473-72820692ad4f" providerId="ADAL" clId="{ADAD9989-E5B0-4EF4-91E5-BAA055EC97E2}" dt="2023-09-06T14:28:22.161" v="2084" actId="113"/>
        <pc:sldMkLst>
          <pc:docMk/>
          <pc:sldMk cId="1094915212" sldId="6726"/>
        </pc:sldMkLst>
        <pc:spChg chg="del">
          <ac:chgData name="Ellie Sproston" userId="ec19b88d-79ff-4bb4-a473-72820692ad4f" providerId="ADAL" clId="{ADAD9989-E5B0-4EF4-91E5-BAA055EC97E2}" dt="2023-08-14T12:25:25.900" v="1713"/>
          <ac:spMkLst>
            <pc:docMk/>
            <pc:sldMk cId="1094915212" sldId="6726"/>
            <ac:spMk id="2" creationId="{E47084D4-411C-59EE-E959-D65C43BF50F9}"/>
          </ac:spMkLst>
        </pc:spChg>
        <pc:spChg chg="mod">
          <ac:chgData name="Ellie Sproston" userId="ec19b88d-79ff-4bb4-a473-72820692ad4f" providerId="ADAL" clId="{ADAD9989-E5B0-4EF4-91E5-BAA055EC97E2}" dt="2023-09-06T14:28:22.161" v="2084" actId="113"/>
          <ac:spMkLst>
            <pc:docMk/>
            <pc:sldMk cId="1094915212" sldId="6726"/>
            <ac:spMk id="3" creationId="{7483E5FD-9678-7FB3-B0F2-E0EAEE6753C7}"/>
          </ac:spMkLst>
        </pc:spChg>
        <pc:picChg chg="add mod">
          <ac:chgData name="Ellie Sproston" userId="ec19b88d-79ff-4bb4-a473-72820692ad4f" providerId="ADAL" clId="{ADAD9989-E5B0-4EF4-91E5-BAA055EC97E2}" dt="2023-08-14T12:25:38.243" v="1717" actId="208"/>
          <ac:picMkLst>
            <pc:docMk/>
            <pc:sldMk cId="1094915212" sldId="6726"/>
            <ac:picMk id="5" creationId="{FC4DE969-1E80-1CCC-B263-2998882754F0}"/>
          </ac:picMkLst>
        </pc:picChg>
      </pc:sldChg>
      <pc:sldChg chg="addSp delSp modSp new mod ord">
        <pc:chgData name="Ellie Sproston" userId="ec19b88d-79ff-4bb4-a473-72820692ad4f" providerId="ADAL" clId="{ADAD9989-E5B0-4EF4-91E5-BAA055EC97E2}" dt="2023-08-14T12:19:28.572" v="1712"/>
        <pc:sldMkLst>
          <pc:docMk/>
          <pc:sldMk cId="1888520926" sldId="6727"/>
        </pc:sldMkLst>
        <pc:spChg chg="mod">
          <ac:chgData name="Ellie Sproston" userId="ec19b88d-79ff-4bb4-a473-72820692ad4f" providerId="ADAL" clId="{ADAD9989-E5B0-4EF4-91E5-BAA055EC97E2}" dt="2023-08-14T10:29:43.612" v="1629" actId="20577"/>
          <ac:spMkLst>
            <pc:docMk/>
            <pc:sldMk cId="1888520926" sldId="6727"/>
            <ac:spMk id="2" creationId="{02B35C43-AE25-4CF9-3DBC-EF0DCE43353C}"/>
          </ac:spMkLst>
        </pc:spChg>
        <pc:spChg chg="del">
          <ac:chgData name="Ellie Sproston" userId="ec19b88d-79ff-4bb4-a473-72820692ad4f" providerId="ADAL" clId="{ADAD9989-E5B0-4EF4-91E5-BAA055EC97E2}" dt="2023-08-14T10:28:11.432" v="1576" actId="478"/>
          <ac:spMkLst>
            <pc:docMk/>
            <pc:sldMk cId="1888520926" sldId="6727"/>
            <ac:spMk id="3" creationId="{B65E72E0-C139-59F5-669A-A16E8F84D1D0}"/>
          </ac:spMkLst>
        </pc:spChg>
        <pc:spChg chg="add mod">
          <ac:chgData name="Ellie Sproston" userId="ec19b88d-79ff-4bb4-a473-72820692ad4f" providerId="ADAL" clId="{ADAD9989-E5B0-4EF4-91E5-BAA055EC97E2}" dt="2023-08-14T10:30:14.981" v="1656" actId="20577"/>
          <ac:spMkLst>
            <pc:docMk/>
            <pc:sldMk cId="1888520926" sldId="6727"/>
            <ac:spMk id="8" creationId="{6BA09C2D-4A3E-134B-D10E-CAE5762A0806}"/>
          </ac:spMkLst>
        </pc:spChg>
        <pc:spChg chg="add mod">
          <ac:chgData name="Ellie Sproston" userId="ec19b88d-79ff-4bb4-a473-72820692ad4f" providerId="ADAL" clId="{ADAD9989-E5B0-4EF4-91E5-BAA055EC97E2}" dt="2023-08-14T10:30:35.268" v="1692" actId="1076"/>
          <ac:spMkLst>
            <pc:docMk/>
            <pc:sldMk cId="1888520926" sldId="6727"/>
            <ac:spMk id="9" creationId="{D3FFCB03-34FA-9946-8D3D-AC743D81CAEF}"/>
          </ac:spMkLst>
        </pc:spChg>
        <pc:picChg chg="add mod">
          <ac:chgData name="Ellie Sproston" userId="ec19b88d-79ff-4bb4-a473-72820692ad4f" providerId="ADAL" clId="{ADAD9989-E5B0-4EF4-91E5-BAA055EC97E2}" dt="2023-08-14T10:29:30.625" v="1585" actId="1076"/>
          <ac:picMkLst>
            <pc:docMk/>
            <pc:sldMk cId="1888520926" sldId="6727"/>
            <ac:picMk id="5" creationId="{E7EFBF01-D3DD-70AA-88AA-697701772E67}"/>
          </ac:picMkLst>
        </pc:picChg>
        <pc:picChg chg="add mod">
          <ac:chgData name="Ellie Sproston" userId="ec19b88d-79ff-4bb4-a473-72820692ad4f" providerId="ADAL" clId="{ADAD9989-E5B0-4EF4-91E5-BAA055EC97E2}" dt="2023-08-14T10:29:35.447" v="1588" actId="1076"/>
          <ac:picMkLst>
            <pc:docMk/>
            <pc:sldMk cId="1888520926" sldId="6727"/>
            <ac:picMk id="7" creationId="{9993B862-5C0A-D16C-36CC-43CD16F95FE6}"/>
          </ac:picMkLst>
        </pc:picChg>
      </pc:sldChg>
      <pc:sldChg chg="new del">
        <pc:chgData name="Ellie Sproston" userId="ec19b88d-79ff-4bb4-a473-72820692ad4f" providerId="ADAL" clId="{ADAD9989-E5B0-4EF4-91E5-BAA055EC97E2}" dt="2023-08-14T10:28:01.628" v="1572" actId="680"/>
        <pc:sldMkLst>
          <pc:docMk/>
          <pc:sldMk cId="1945432574" sldId="6727"/>
        </pc:sldMkLst>
      </pc:sldChg>
      <pc:sldChg chg="modSp mod">
        <pc:chgData name="Ellie Sproston" userId="ec19b88d-79ff-4bb4-a473-72820692ad4f" providerId="ADAL" clId="{ADAD9989-E5B0-4EF4-91E5-BAA055EC97E2}" dt="2023-08-17T08:45:34.987" v="1799" actId="20577"/>
        <pc:sldMkLst>
          <pc:docMk/>
          <pc:sldMk cId="1614136670" sldId="6728"/>
        </pc:sldMkLst>
        <pc:spChg chg="mod">
          <ac:chgData name="Ellie Sproston" userId="ec19b88d-79ff-4bb4-a473-72820692ad4f" providerId="ADAL" clId="{ADAD9989-E5B0-4EF4-91E5-BAA055EC97E2}" dt="2023-08-17T08:45:34.987" v="1799" actId="20577"/>
          <ac:spMkLst>
            <pc:docMk/>
            <pc:sldMk cId="1614136670" sldId="6728"/>
            <ac:spMk id="2" creationId="{4C3CEF4F-08F7-78ED-9CAA-52BFA736A41A}"/>
          </ac:spMkLst>
        </pc:spChg>
      </pc:sldChg>
      <pc:sldChg chg="addSp modSp mod ord">
        <pc:chgData name="Ellie Sproston" userId="ec19b88d-79ff-4bb4-a473-72820692ad4f" providerId="ADAL" clId="{ADAD9989-E5B0-4EF4-91E5-BAA055EC97E2}" dt="2023-08-31T12:39:36.328" v="1827"/>
        <pc:sldMkLst>
          <pc:docMk/>
          <pc:sldMk cId="873834739" sldId="6729"/>
        </pc:sldMkLst>
        <pc:spChg chg="add mod">
          <ac:chgData name="Ellie Sproston" userId="ec19b88d-79ff-4bb4-a473-72820692ad4f" providerId="ADAL" clId="{ADAD9989-E5B0-4EF4-91E5-BAA055EC97E2}" dt="2023-08-17T08:46:12.094" v="1823" actId="20577"/>
          <ac:spMkLst>
            <pc:docMk/>
            <pc:sldMk cId="873834739" sldId="6729"/>
            <ac:spMk id="2" creationId="{4DCF3768-5CE3-2D29-6AFC-8FD5BFED197E}"/>
          </ac:spMkLst>
        </pc:spChg>
      </pc:sldChg>
      <pc:sldChg chg="delSp modSp new mod ord">
        <pc:chgData name="Ellie Sproston" userId="ec19b88d-79ff-4bb4-a473-72820692ad4f" providerId="ADAL" clId="{ADAD9989-E5B0-4EF4-91E5-BAA055EC97E2}" dt="2023-09-07T07:30:27.150" v="2102" actId="478"/>
        <pc:sldMkLst>
          <pc:docMk/>
          <pc:sldMk cId="3391349124" sldId="6730"/>
        </pc:sldMkLst>
        <pc:spChg chg="mod">
          <ac:chgData name="Ellie Sproston" userId="ec19b88d-79ff-4bb4-a473-72820692ad4f" providerId="ADAL" clId="{ADAD9989-E5B0-4EF4-91E5-BAA055EC97E2}" dt="2023-09-05T09:37:46.346" v="1851" actId="20577"/>
          <ac:spMkLst>
            <pc:docMk/>
            <pc:sldMk cId="3391349124" sldId="6730"/>
            <ac:spMk id="2" creationId="{E7EF3B3A-CB9F-0E97-A334-18D7863D16E2}"/>
          </ac:spMkLst>
        </pc:spChg>
        <pc:spChg chg="del">
          <ac:chgData name="Ellie Sproston" userId="ec19b88d-79ff-4bb4-a473-72820692ad4f" providerId="ADAL" clId="{ADAD9989-E5B0-4EF4-91E5-BAA055EC97E2}" dt="2023-09-07T07:30:27.150" v="2102" actId="478"/>
          <ac:spMkLst>
            <pc:docMk/>
            <pc:sldMk cId="3391349124" sldId="6730"/>
            <ac:spMk id="3" creationId="{8E9C64E9-EE3A-E163-5578-91A4B9B62E3D}"/>
          </ac:spMkLst>
        </pc:spChg>
      </pc:sldChg>
      <pc:sldChg chg="modSp new del mod ord">
        <pc:chgData name="Ellie Sproston" userId="ec19b88d-79ff-4bb4-a473-72820692ad4f" providerId="ADAL" clId="{ADAD9989-E5B0-4EF4-91E5-BAA055EC97E2}" dt="2023-09-06T14:30:52.198" v="2090" actId="47"/>
        <pc:sldMkLst>
          <pc:docMk/>
          <pc:sldMk cId="568969519" sldId="6731"/>
        </pc:sldMkLst>
        <pc:spChg chg="mod">
          <ac:chgData name="Ellie Sproston" userId="ec19b88d-79ff-4bb4-a473-72820692ad4f" providerId="ADAL" clId="{ADAD9989-E5B0-4EF4-91E5-BAA055EC97E2}" dt="2023-09-06T11:02:12.460" v="1939" actId="20577"/>
          <ac:spMkLst>
            <pc:docMk/>
            <pc:sldMk cId="568969519" sldId="6731"/>
            <ac:spMk id="3" creationId="{109E5B35-843C-D58A-7960-03C58E06B33D}"/>
          </ac:spMkLst>
        </pc:spChg>
      </pc:sldChg>
      <pc:sldChg chg="modSp new del mod">
        <pc:chgData name="Ellie Sproston" userId="ec19b88d-79ff-4bb4-a473-72820692ad4f" providerId="ADAL" clId="{ADAD9989-E5B0-4EF4-91E5-BAA055EC97E2}" dt="2023-09-07T07:58:35.324" v="2116" actId="2696"/>
        <pc:sldMkLst>
          <pc:docMk/>
          <pc:sldMk cId="2155910692" sldId="6732"/>
        </pc:sldMkLst>
        <pc:spChg chg="mod">
          <ac:chgData name="Ellie Sproston" userId="ec19b88d-79ff-4bb4-a473-72820692ad4f" providerId="ADAL" clId="{ADAD9989-E5B0-4EF4-91E5-BAA055EC97E2}" dt="2023-09-06T11:10:20.636" v="1974" actId="313"/>
          <ac:spMkLst>
            <pc:docMk/>
            <pc:sldMk cId="2155910692" sldId="6732"/>
            <ac:spMk id="2" creationId="{25FF40C0-90F0-C724-9A11-2443F98C7787}"/>
          </ac:spMkLst>
        </pc:spChg>
        <pc:spChg chg="mod">
          <ac:chgData name="Ellie Sproston" userId="ec19b88d-79ff-4bb4-a473-72820692ad4f" providerId="ADAL" clId="{ADAD9989-E5B0-4EF4-91E5-BAA055EC97E2}" dt="2023-09-06T14:31:09.334" v="2093" actId="27636"/>
          <ac:spMkLst>
            <pc:docMk/>
            <pc:sldMk cId="2155910692" sldId="6732"/>
            <ac:spMk id="3" creationId="{D4A9DABE-C92F-C09E-0812-7F33FAA2D15E}"/>
          </ac:spMkLst>
        </pc:spChg>
      </pc:sldChg>
      <pc:sldMasterChg chg="modSldLayout">
        <pc:chgData name="Ellie Sproston" userId="ec19b88d-79ff-4bb4-a473-72820692ad4f" providerId="ADAL" clId="{ADAD9989-E5B0-4EF4-91E5-BAA055EC97E2}" dt="2023-08-10T13:44:13.183" v="54"/>
        <pc:sldMasterMkLst>
          <pc:docMk/>
          <pc:sldMasterMk cId="4002534878" sldId="2147483648"/>
        </pc:sldMasterMkLst>
        <pc:sldLayoutChg chg="addSp modSp">
          <pc:chgData name="Ellie Sproston" userId="ec19b88d-79ff-4bb4-a473-72820692ad4f" providerId="ADAL" clId="{ADAD9989-E5B0-4EF4-91E5-BAA055EC97E2}" dt="2023-08-10T13:44:13.183" v="54"/>
          <pc:sldLayoutMkLst>
            <pc:docMk/>
            <pc:sldMasterMk cId="4002534878" sldId="2147483648"/>
            <pc:sldLayoutMk cId="679923359" sldId="2147483661"/>
          </pc:sldLayoutMkLst>
          <pc:picChg chg="add mod">
            <ac:chgData name="Ellie Sproston" userId="ec19b88d-79ff-4bb4-a473-72820692ad4f" providerId="ADAL" clId="{ADAD9989-E5B0-4EF4-91E5-BAA055EC97E2}" dt="2023-08-10T13:43:34.707" v="53"/>
            <ac:picMkLst>
              <pc:docMk/>
              <pc:sldMasterMk cId="4002534878" sldId="2147483648"/>
              <pc:sldLayoutMk cId="679923359" sldId="2147483661"/>
              <ac:picMk id="2" creationId="{1753E7F9-5D67-C43A-0910-3557974F04D7}"/>
            </ac:picMkLst>
          </pc:picChg>
          <pc:picChg chg="add mod">
            <ac:chgData name="Ellie Sproston" userId="ec19b88d-79ff-4bb4-a473-72820692ad4f" providerId="ADAL" clId="{ADAD9989-E5B0-4EF4-91E5-BAA055EC97E2}" dt="2023-08-10T13:44:13.183" v="54"/>
            <ac:picMkLst>
              <pc:docMk/>
              <pc:sldMasterMk cId="4002534878" sldId="2147483648"/>
              <pc:sldLayoutMk cId="679923359" sldId="2147483661"/>
              <ac:picMk id="3" creationId="{A1A86F60-7CCB-2FDD-7E5B-893E4E98BF10}"/>
            </ac:picMkLst>
          </pc:picChg>
          <pc:picChg chg="add mod">
            <ac:chgData name="Ellie Sproston" userId="ec19b88d-79ff-4bb4-a473-72820692ad4f" providerId="ADAL" clId="{ADAD9989-E5B0-4EF4-91E5-BAA055EC97E2}" dt="2023-08-10T13:44:13.183" v="54"/>
            <ac:picMkLst>
              <pc:docMk/>
              <pc:sldMasterMk cId="4002534878" sldId="2147483648"/>
              <pc:sldLayoutMk cId="679923359" sldId="2147483661"/>
              <ac:picMk id="4" creationId="{14070248-8C51-88B8-8680-D1295379E1C3}"/>
            </ac:picMkLst>
          </pc:picChg>
        </pc:sldLayoutChg>
      </pc:sldMasterChg>
      <pc:sldMasterChg chg="modSldLayout">
        <pc:chgData name="Ellie Sproston" userId="ec19b88d-79ff-4bb4-a473-72820692ad4f" providerId="ADAL" clId="{ADAD9989-E5B0-4EF4-91E5-BAA055EC97E2}" dt="2023-08-10T13:53:40.165" v="138" actId="1076"/>
        <pc:sldMasterMkLst>
          <pc:docMk/>
          <pc:sldMasterMk cId="980043514" sldId="2147483662"/>
        </pc:sldMasterMkLst>
        <pc:sldLayoutChg chg="addSp modSp mod">
          <pc:chgData name="Ellie Sproston" userId="ec19b88d-79ff-4bb4-a473-72820692ad4f" providerId="ADAL" clId="{ADAD9989-E5B0-4EF4-91E5-BAA055EC97E2}" dt="2023-08-10T13:53:40.165" v="138" actId="1076"/>
          <pc:sldLayoutMkLst>
            <pc:docMk/>
            <pc:sldMasterMk cId="980043514" sldId="2147483662"/>
            <pc:sldLayoutMk cId="3522831854" sldId="2147483664"/>
          </pc:sldLayoutMkLst>
          <pc:picChg chg="add mod">
            <ac:chgData name="Ellie Sproston" userId="ec19b88d-79ff-4bb4-a473-72820692ad4f" providerId="ADAL" clId="{ADAD9989-E5B0-4EF4-91E5-BAA055EC97E2}" dt="2023-08-10T13:44:42.003" v="56"/>
            <ac:picMkLst>
              <pc:docMk/>
              <pc:sldMasterMk cId="980043514" sldId="2147483662"/>
              <pc:sldLayoutMk cId="3522831854" sldId="2147483664"/>
              <ac:picMk id="2" creationId="{28AB22D6-9233-67A6-F1FB-D5526A1253B2}"/>
            </ac:picMkLst>
          </pc:picChg>
          <pc:picChg chg="add mod">
            <ac:chgData name="Ellie Sproston" userId="ec19b88d-79ff-4bb4-a473-72820692ad4f" providerId="ADAL" clId="{ADAD9989-E5B0-4EF4-91E5-BAA055EC97E2}" dt="2023-08-10T13:44:42.003" v="56"/>
            <ac:picMkLst>
              <pc:docMk/>
              <pc:sldMasterMk cId="980043514" sldId="2147483662"/>
              <pc:sldLayoutMk cId="3522831854" sldId="2147483664"/>
              <ac:picMk id="3" creationId="{56F46426-8260-CD89-1B91-6BF3034A2D04}"/>
            </ac:picMkLst>
          </pc:picChg>
          <pc:picChg chg="add mod">
            <ac:chgData name="Ellie Sproston" userId="ec19b88d-79ff-4bb4-a473-72820692ad4f" providerId="ADAL" clId="{ADAD9989-E5B0-4EF4-91E5-BAA055EC97E2}" dt="2023-08-10T13:53:40.165" v="138" actId="1076"/>
            <ac:picMkLst>
              <pc:docMk/>
              <pc:sldMasterMk cId="980043514" sldId="2147483662"/>
              <pc:sldLayoutMk cId="3522831854" sldId="2147483664"/>
              <ac:picMk id="4" creationId="{592BA4ED-0860-AAF9-ECDB-62F2AAD7AED6}"/>
            </ac:picMkLst>
          </pc:picChg>
        </pc:sldLayoutChg>
      </pc:sldMasterChg>
      <pc:sldMasterChg chg="delSldLayout">
        <pc:chgData name="Ellie Sproston" userId="ec19b88d-79ff-4bb4-a473-72820692ad4f" providerId="ADAL" clId="{ADAD9989-E5B0-4EF4-91E5-BAA055EC97E2}" dt="2023-08-11T09:29:16.214" v="1328" actId="47"/>
        <pc:sldMasterMkLst>
          <pc:docMk/>
          <pc:sldMasterMk cId="2892120020" sldId="2147483665"/>
        </pc:sldMasterMkLst>
        <pc:sldLayoutChg chg="del">
          <pc:chgData name="Ellie Sproston" userId="ec19b88d-79ff-4bb4-a473-72820692ad4f" providerId="ADAL" clId="{ADAD9989-E5B0-4EF4-91E5-BAA055EC97E2}" dt="2023-08-11T09:29:16.214" v="1328" actId="47"/>
          <pc:sldLayoutMkLst>
            <pc:docMk/>
            <pc:sldMasterMk cId="2892120020" sldId="2147483665"/>
            <pc:sldLayoutMk cId="1064728169" sldId="2147483687"/>
          </pc:sldLayoutMkLst>
        </pc:sldLayoutChg>
        <pc:sldLayoutChg chg="del">
          <pc:chgData name="Ellie Sproston" userId="ec19b88d-79ff-4bb4-a473-72820692ad4f" providerId="ADAL" clId="{ADAD9989-E5B0-4EF4-91E5-BAA055EC97E2}" dt="2023-08-11T09:29:16.214" v="1328" actId="47"/>
          <pc:sldLayoutMkLst>
            <pc:docMk/>
            <pc:sldMasterMk cId="2892120020" sldId="2147483665"/>
            <pc:sldLayoutMk cId="810036432" sldId="2147483691"/>
          </pc:sldLayoutMkLst>
        </pc:sldLayoutChg>
        <pc:sldLayoutChg chg="del">
          <pc:chgData name="Ellie Sproston" userId="ec19b88d-79ff-4bb4-a473-72820692ad4f" providerId="ADAL" clId="{ADAD9989-E5B0-4EF4-91E5-BAA055EC97E2}" dt="2023-08-11T08:53:18.150" v="463" actId="47"/>
          <pc:sldLayoutMkLst>
            <pc:docMk/>
            <pc:sldMasterMk cId="2892120020" sldId="2147483665"/>
            <pc:sldLayoutMk cId="3600369522" sldId="2147483693"/>
          </pc:sldLayoutMkLst>
        </pc:sldLayoutChg>
      </pc:sldMasterChg>
      <pc:sldMasterChg chg="modSldLayout">
        <pc:chgData name="Ellie Sproston" userId="ec19b88d-79ff-4bb4-a473-72820692ad4f" providerId="ADAL" clId="{ADAD9989-E5B0-4EF4-91E5-BAA055EC97E2}" dt="2023-08-10T13:44:54.724" v="57"/>
        <pc:sldMasterMkLst>
          <pc:docMk/>
          <pc:sldMasterMk cId="2077857444" sldId="2147483702"/>
        </pc:sldMasterMkLst>
        <pc:sldLayoutChg chg="addSp modSp">
          <pc:chgData name="Ellie Sproston" userId="ec19b88d-79ff-4bb4-a473-72820692ad4f" providerId="ADAL" clId="{ADAD9989-E5B0-4EF4-91E5-BAA055EC97E2}" dt="2023-08-10T13:44:54.724" v="57"/>
          <pc:sldLayoutMkLst>
            <pc:docMk/>
            <pc:sldMasterMk cId="2077857444" sldId="2147483702"/>
            <pc:sldLayoutMk cId="1412878941" sldId="2147483704"/>
          </pc:sldLayoutMkLst>
          <pc:picChg chg="add mod">
            <ac:chgData name="Ellie Sproston" userId="ec19b88d-79ff-4bb4-a473-72820692ad4f" providerId="ADAL" clId="{ADAD9989-E5B0-4EF4-91E5-BAA055EC97E2}" dt="2023-08-10T13:44:54.724" v="57"/>
            <ac:picMkLst>
              <pc:docMk/>
              <pc:sldMasterMk cId="2077857444" sldId="2147483702"/>
              <pc:sldLayoutMk cId="1412878941" sldId="2147483704"/>
              <ac:picMk id="2" creationId="{0B682A81-1EF4-1E91-F79C-E1EEB403EA11}"/>
            </ac:picMkLst>
          </pc:picChg>
          <pc:picChg chg="add mod">
            <ac:chgData name="Ellie Sproston" userId="ec19b88d-79ff-4bb4-a473-72820692ad4f" providerId="ADAL" clId="{ADAD9989-E5B0-4EF4-91E5-BAA055EC97E2}" dt="2023-08-10T13:44:54.724" v="57"/>
            <ac:picMkLst>
              <pc:docMk/>
              <pc:sldMasterMk cId="2077857444" sldId="2147483702"/>
              <pc:sldLayoutMk cId="1412878941" sldId="2147483704"/>
              <ac:picMk id="3" creationId="{CE8D361D-C452-7928-CB6A-CDB0AEF19D74}"/>
            </ac:picMkLst>
          </pc:picChg>
          <pc:picChg chg="add mod">
            <ac:chgData name="Ellie Sproston" userId="ec19b88d-79ff-4bb4-a473-72820692ad4f" providerId="ADAL" clId="{ADAD9989-E5B0-4EF4-91E5-BAA055EC97E2}" dt="2023-08-10T13:44:54.724" v="57"/>
            <ac:picMkLst>
              <pc:docMk/>
              <pc:sldMasterMk cId="2077857444" sldId="2147483702"/>
              <pc:sldLayoutMk cId="1412878941" sldId="2147483704"/>
              <ac:picMk id="4" creationId="{224EA434-188B-BAB6-E6E0-6310BFEEA476}"/>
            </ac:picMkLst>
          </pc:picChg>
        </pc:sldLayoutChg>
      </pc:sldMasterChg>
      <pc:sldMasterChg chg="modSldLayout">
        <pc:chgData name="Ellie Sproston" userId="ec19b88d-79ff-4bb4-a473-72820692ad4f" providerId="ADAL" clId="{ADAD9989-E5B0-4EF4-91E5-BAA055EC97E2}" dt="2023-08-10T13:53:52.361" v="139"/>
        <pc:sldMasterMkLst>
          <pc:docMk/>
          <pc:sldMasterMk cId="2529656880" sldId="2147483709"/>
        </pc:sldMasterMkLst>
        <pc:sldLayoutChg chg="addSp modSp">
          <pc:chgData name="Ellie Sproston" userId="ec19b88d-79ff-4bb4-a473-72820692ad4f" providerId="ADAL" clId="{ADAD9989-E5B0-4EF4-91E5-BAA055EC97E2}" dt="2023-08-10T13:53:52.361" v="139"/>
          <pc:sldLayoutMkLst>
            <pc:docMk/>
            <pc:sldMasterMk cId="2529656880" sldId="2147483709"/>
            <pc:sldLayoutMk cId="377210945" sldId="2147483722"/>
          </pc:sldLayoutMkLst>
          <pc:picChg chg="add mod">
            <ac:chgData name="Ellie Sproston" userId="ec19b88d-79ff-4bb4-a473-72820692ad4f" providerId="ADAL" clId="{ADAD9989-E5B0-4EF4-91E5-BAA055EC97E2}" dt="2023-08-10T13:53:52.361" v="139"/>
            <ac:picMkLst>
              <pc:docMk/>
              <pc:sldMasterMk cId="2529656880" sldId="2147483709"/>
              <pc:sldLayoutMk cId="377210945" sldId="2147483722"/>
              <ac:picMk id="2" creationId="{9A7505CE-FDDD-43CB-A78A-71369A22014F}"/>
            </ac:picMkLst>
          </pc:picChg>
          <pc:picChg chg="add mod">
            <ac:chgData name="Ellie Sproston" userId="ec19b88d-79ff-4bb4-a473-72820692ad4f" providerId="ADAL" clId="{ADAD9989-E5B0-4EF4-91E5-BAA055EC97E2}" dt="2023-08-10T13:53:52.361" v="139"/>
            <ac:picMkLst>
              <pc:docMk/>
              <pc:sldMasterMk cId="2529656880" sldId="2147483709"/>
              <pc:sldLayoutMk cId="377210945" sldId="2147483722"/>
              <ac:picMk id="3" creationId="{55FFF9E5-7187-810B-7DE0-FD5058473999}"/>
            </ac:picMkLst>
          </pc:picChg>
          <pc:picChg chg="add mod">
            <ac:chgData name="Ellie Sproston" userId="ec19b88d-79ff-4bb4-a473-72820692ad4f" providerId="ADAL" clId="{ADAD9989-E5B0-4EF4-91E5-BAA055EC97E2}" dt="2023-08-10T13:53:52.361" v="139"/>
            <ac:picMkLst>
              <pc:docMk/>
              <pc:sldMasterMk cId="2529656880" sldId="2147483709"/>
              <pc:sldLayoutMk cId="377210945" sldId="2147483722"/>
              <ac:picMk id="4" creationId="{A9921550-056B-276F-E80D-1AE474A6212C}"/>
            </ac:picMkLst>
          </pc:picChg>
        </pc:sldLayoutChg>
      </pc:sldMasterChg>
      <pc:sldMasterChg chg="del delSldLayout">
        <pc:chgData name="Ellie Sproston" userId="ec19b88d-79ff-4bb4-a473-72820692ad4f" providerId="ADAL" clId="{ADAD9989-E5B0-4EF4-91E5-BAA055EC97E2}" dt="2023-08-11T09:30:21.917" v="1329" actId="47"/>
        <pc:sldMasterMkLst>
          <pc:docMk/>
          <pc:sldMasterMk cId="3344622387" sldId="2147483733"/>
        </pc:sldMasterMkLst>
        <pc:sldLayoutChg chg="del">
          <pc:chgData name="Ellie Sproston" userId="ec19b88d-79ff-4bb4-a473-72820692ad4f" providerId="ADAL" clId="{ADAD9989-E5B0-4EF4-91E5-BAA055EC97E2}" dt="2023-08-11T09:30:21.917" v="1329" actId="47"/>
          <pc:sldLayoutMkLst>
            <pc:docMk/>
            <pc:sldMasterMk cId="3344622387" sldId="2147483733"/>
            <pc:sldLayoutMk cId="856771120" sldId="2147483734"/>
          </pc:sldLayoutMkLst>
        </pc:sldLayoutChg>
        <pc:sldLayoutChg chg="del">
          <pc:chgData name="Ellie Sproston" userId="ec19b88d-79ff-4bb4-a473-72820692ad4f" providerId="ADAL" clId="{ADAD9989-E5B0-4EF4-91E5-BAA055EC97E2}" dt="2023-08-11T09:30:21.917" v="1329" actId="47"/>
          <pc:sldLayoutMkLst>
            <pc:docMk/>
            <pc:sldMasterMk cId="3344622387" sldId="2147483733"/>
            <pc:sldLayoutMk cId="166838962" sldId="2147483735"/>
          </pc:sldLayoutMkLst>
        </pc:sldLayoutChg>
        <pc:sldLayoutChg chg="del">
          <pc:chgData name="Ellie Sproston" userId="ec19b88d-79ff-4bb4-a473-72820692ad4f" providerId="ADAL" clId="{ADAD9989-E5B0-4EF4-91E5-BAA055EC97E2}" dt="2023-08-11T09:30:21.917" v="1329" actId="47"/>
          <pc:sldLayoutMkLst>
            <pc:docMk/>
            <pc:sldMasterMk cId="3344622387" sldId="2147483733"/>
            <pc:sldLayoutMk cId="3327730596" sldId="2147483736"/>
          </pc:sldLayoutMkLst>
        </pc:sldLayoutChg>
        <pc:sldLayoutChg chg="del">
          <pc:chgData name="Ellie Sproston" userId="ec19b88d-79ff-4bb4-a473-72820692ad4f" providerId="ADAL" clId="{ADAD9989-E5B0-4EF4-91E5-BAA055EC97E2}" dt="2023-08-11T09:30:21.917" v="1329" actId="47"/>
          <pc:sldLayoutMkLst>
            <pc:docMk/>
            <pc:sldMasterMk cId="3344622387" sldId="2147483733"/>
            <pc:sldLayoutMk cId="41433189" sldId="2147483737"/>
          </pc:sldLayoutMkLst>
        </pc:sldLayoutChg>
        <pc:sldLayoutChg chg="del">
          <pc:chgData name="Ellie Sproston" userId="ec19b88d-79ff-4bb4-a473-72820692ad4f" providerId="ADAL" clId="{ADAD9989-E5B0-4EF4-91E5-BAA055EC97E2}" dt="2023-08-11T09:30:21.917" v="1329" actId="47"/>
          <pc:sldLayoutMkLst>
            <pc:docMk/>
            <pc:sldMasterMk cId="3344622387" sldId="2147483733"/>
            <pc:sldLayoutMk cId="948400042" sldId="2147483738"/>
          </pc:sldLayoutMkLst>
        </pc:sldLayoutChg>
        <pc:sldLayoutChg chg="del">
          <pc:chgData name="Ellie Sproston" userId="ec19b88d-79ff-4bb4-a473-72820692ad4f" providerId="ADAL" clId="{ADAD9989-E5B0-4EF4-91E5-BAA055EC97E2}" dt="2023-08-11T09:30:21.917" v="1329" actId="47"/>
          <pc:sldLayoutMkLst>
            <pc:docMk/>
            <pc:sldMasterMk cId="3344622387" sldId="2147483733"/>
            <pc:sldLayoutMk cId="2163147175" sldId="2147483739"/>
          </pc:sldLayoutMkLst>
        </pc:sldLayoutChg>
      </pc:sldMasterChg>
    </pc:docChg>
  </pc:docChgLst>
  <pc:docChgLst>
    <pc:chgData name="Ellie Sproston" userId="ec19b88d-79ff-4bb4-a473-72820692ad4f" providerId="ADAL" clId="{C7537929-A82B-4D8E-9598-98E87C9A80C4}"/>
    <pc:docChg chg="undo custSel modSld">
      <pc:chgData name="Ellie Sproston" userId="ec19b88d-79ff-4bb4-a473-72820692ad4f" providerId="ADAL" clId="{C7537929-A82B-4D8E-9598-98E87C9A80C4}" dt="2024-01-24T09:06:40.894" v="20" actId="1076"/>
      <pc:docMkLst>
        <pc:docMk/>
      </pc:docMkLst>
      <pc:sldChg chg="addSp delSp modSp mod">
        <pc:chgData name="Ellie Sproston" userId="ec19b88d-79ff-4bb4-a473-72820692ad4f" providerId="ADAL" clId="{C7537929-A82B-4D8E-9598-98E87C9A80C4}" dt="2024-01-24T09:06:40.894" v="20" actId="1076"/>
        <pc:sldMkLst>
          <pc:docMk/>
          <pc:sldMk cId="351169640" sldId="6707"/>
        </pc:sldMkLst>
        <pc:picChg chg="del">
          <ac:chgData name="Ellie Sproston" userId="ec19b88d-79ff-4bb4-a473-72820692ad4f" providerId="ADAL" clId="{C7537929-A82B-4D8E-9598-98E87C9A80C4}" dt="2024-01-24T09:04:19.909" v="16" actId="478"/>
          <ac:picMkLst>
            <pc:docMk/>
            <pc:sldMk cId="351169640" sldId="6707"/>
            <ac:picMk id="4" creationId="{4709FD47-280F-6660-BD7D-8B22FCF4BC68}"/>
          </ac:picMkLst>
        </pc:picChg>
        <pc:picChg chg="add mod">
          <ac:chgData name="Ellie Sproston" userId="ec19b88d-79ff-4bb4-a473-72820692ad4f" providerId="ADAL" clId="{C7537929-A82B-4D8E-9598-98E87C9A80C4}" dt="2024-01-24T09:05:54.741" v="18" actId="1076"/>
          <ac:picMkLst>
            <pc:docMk/>
            <pc:sldMk cId="351169640" sldId="6707"/>
            <ac:picMk id="6" creationId="{6828E08C-E0B2-0A3C-0008-59101661A29B}"/>
          </ac:picMkLst>
        </pc:picChg>
        <pc:picChg chg="add del">
          <ac:chgData name="Ellie Sproston" userId="ec19b88d-79ff-4bb4-a473-72820692ad4f" providerId="ADAL" clId="{C7537929-A82B-4D8E-9598-98E87C9A80C4}" dt="2024-01-24T09:04:17.773" v="15" actId="478"/>
          <ac:picMkLst>
            <pc:docMk/>
            <pc:sldMk cId="351169640" sldId="6707"/>
            <ac:picMk id="8" creationId="{1CD3E183-3261-CD3B-ACD1-0B2A17D352B7}"/>
          </ac:picMkLst>
        </pc:picChg>
        <pc:picChg chg="add mod">
          <ac:chgData name="Ellie Sproston" userId="ec19b88d-79ff-4bb4-a473-72820692ad4f" providerId="ADAL" clId="{C7537929-A82B-4D8E-9598-98E87C9A80C4}" dt="2024-01-24T09:06:40.894" v="20" actId="1076"/>
          <ac:picMkLst>
            <pc:docMk/>
            <pc:sldMk cId="351169640" sldId="6707"/>
            <ac:picMk id="9" creationId="{DC58B110-D681-B9D4-8CC3-3B7EB7592814}"/>
          </ac:picMkLst>
        </pc:picChg>
      </pc:sldChg>
      <pc:sldChg chg="addSp delSp modSp mod">
        <pc:chgData name="Ellie Sproston" userId="ec19b88d-79ff-4bb4-a473-72820692ad4f" providerId="ADAL" clId="{C7537929-A82B-4D8E-9598-98E87C9A80C4}" dt="2024-01-24T09:04:02.906" v="12" actId="1035"/>
        <pc:sldMkLst>
          <pc:docMk/>
          <pc:sldMk cId="194504752" sldId="6720"/>
        </pc:sldMkLst>
        <pc:picChg chg="add mod">
          <ac:chgData name="Ellie Sproston" userId="ec19b88d-79ff-4bb4-a473-72820692ad4f" providerId="ADAL" clId="{C7537929-A82B-4D8E-9598-98E87C9A80C4}" dt="2024-01-24T09:04:02.906" v="12" actId="1035"/>
          <ac:picMkLst>
            <pc:docMk/>
            <pc:sldMk cId="194504752" sldId="6720"/>
            <ac:picMk id="5" creationId="{F659C64A-5F1F-43EF-EBC6-0F58D66D1C1F}"/>
          </ac:picMkLst>
        </pc:picChg>
        <pc:picChg chg="del">
          <ac:chgData name="Ellie Sproston" userId="ec19b88d-79ff-4bb4-a473-72820692ad4f" providerId="ADAL" clId="{C7537929-A82B-4D8E-9598-98E87C9A80C4}" dt="2024-01-24T08:49:33.149" v="0" actId="478"/>
          <ac:picMkLst>
            <pc:docMk/>
            <pc:sldMk cId="194504752" sldId="6720"/>
            <ac:picMk id="8" creationId="{FA7A74F5-37CF-ACE2-BD8A-B3284B631858}"/>
          </ac:picMkLst>
        </pc:picChg>
      </pc:sldChg>
    </pc:docChg>
  </pc:docChgLst>
  <pc:docChgLst>
    <pc:chgData name="Ellie Sproston" userId="ec19b88d-79ff-4bb4-a473-72820692ad4f" providerId="ADAL" clId="{0FE87F16-8E49-4DB7-A919-85CB65EEC99D}"/>
    <pc:docChg chg="undo custSel addSld delSld modSld sldOrd delMainMaster">
      <pc:chgData name="Ellie Sproston" userId="ec19b88d-79ff-4bb4-a473-72820692ad4f" providerId="ADAL" clId="{0FE87F16-8E49-4DB7-A919-85CB65EEC99D}" dt="2023-12-08T11:12:08.598" v="15989" actId="20577"/>
      <pc:docMkLst>
        <pc:docMk/>
      </pc:docMkLst>
      <pc:sldChg chg="modSp add del mod modNotesTx">
        <pc:chgData name="Ellie Sproston" userId="ec19b88d-79ff-4bb4-a473-72820692ad4f" providerId="ADAL" clId="{0FE87F16-8E49-4DB7-A919-85CB65EEC99D}" dt="2023-12-08T09:42:33.526" v="11991" actId="113"/>
        <pc:sldMkLst>
          <pc:docMk/>
          <pc:sldMk cId="0" sldId="257"/>
        </pc:sldMkLst>
        <pc:spChg chg="mod">
          <ac:chgData name="Ellie Sproston" userId="ec19b88d-79ff-4bb4-a473-72820692ad4f" providerId="ADAL" clId="{0FE87F16-8E49-4DB7-A919-85CB65EEC99D}" dt="2023-11-30T08:25:29.281" v="2174" actId="20577"/>
          <ac:spMkLst>
            <pc:docMk/>
            <pc:sldMk cId="0" sldId="257"/>
            <ac:spMk id="5" creationId="{00000000-0000-0000-0000-000000000000}"/>
          </ac:spMkLst>
        </pc:spChg>
      </pc:sldChg>
      <pc:sldChg chg="add del modNotesTx">
        <pc:chgData name="Ellie Sproston" userId="ec19b88d-79ff-4bb4-a473-72820692ad4f" providerId="ADAL" clId="{0FE87F16-8E49-4DB7-A919-85CB65EEC99D}" dt="2023-12-08T09:43:31.345" v="11992" actId="6549"/>
        <pc:sldMkLst>
          <pc:docMk/>
          <pc:sldMk cId="3076044020" sldId="258"/>
        </pc:sldMkLst>
      </pc:sldChg>
      <pc:sldChg chg="modSp add del mod modNotesTx">
        <pc:chgData name="Ellie Sproston" userId="ec19b88d-79ff-4bb4-a473-72820692ad4f" providerId="ADAL" clId="{0FE87F16-8E49-4DB7-A919-85CB65EEC99D}" dt="2023-12-08T09:41:31.338" v="11791" actId="20577"/>
        <pc:sldMkLst>
          <pc:docMk/>
          <pc:sldMk cId="2310100206" sldId="259"/>
        </pc:sldMkLst>
        <pc:spChg chg="mod">
          <ac:chgData name="Ellie Sproston" userId="ec19b88d-79ff-4bb4-a473-72820692ad4f" providerId="ADAL" clId="{0FE87F16-8E49-4DB7-A919-85CB65EEC99D}" dt="2023-11-30T09:26:17.506" v="2240" actId="20577"/>
          <ac:spMkLst>
            <pc:docMk/>
            <pc:sldMk cId="2310100206" sldId="259"/>
            <ac:spMk id="3" creationId="{FFE4207C-C837-F7CB-04E3-C87EB9967E99}"/>
          </ac:spMkLst>
        </pc:spChg>
      </pc:sldChg>
      <pc:sldChg chg="add del mod modShow modNotesTx">
        <pc:chgData name="Ellie Sproston" userId="ec19b88d-79ff-4bb4-a473-72820692ad4f" providerId="ADAL" clId="{0FE87F16-8E49-4DB7-A919-85CB65EEC99D}" dt="2023-12-07T09:21:39.110" v="5433" actId="20577"/>
        <pc:sldMkLst>
          <pc:docMk/>
          <pc:sldMk cId="945802741" sldId="260"/>
        </pc:sldMkLst>
      </pc:sldChg>
      <pc:sldChg chg="add del modNotesTx">
        <pc:chgData name="Ellie Sproston" userId="ec19b88d-79ff-4bb4-a473-72820692ad4f" providerId="ADAL" clId="{0FE87F16-8E49-4DB7-A919-85CB65EEC99D}" dt="2023-12-08T10:42:24.797" v="14718" actId="20577"/>
        <pc:sldMkLst>
          <pc:docMk/>
          <pc:sldMk cId="2155002927" sldId="271"/>
        </pc:sldMkLst>
      </pc:sldChg>
      <pc:sldChg chg="add del modNotesTx">
        <pc:chgData name="Ellie Sproston" userId="ec19b88d-79ff-4bb4-a473-72820692ad4f" providerId="ADAL" clId="{0FE87F16-8E49-4DB7-A919-85CB65EEC99D}" dt="2023-12-08T10:40:29.930" v="14673" actId="6549"/>
        <pc:sldMkLst>
          <pc:docMk/>
          <pc:sldMk cId="4076804564" sldId="272"/>
        </pc:sldMkLst>
      </pc:sldChg>
      <pc:sldChg chg="addSp delSp modSp add del mod modNotesTx">
        <pc:chgData name="Ellie Sproston" userId="ec19b88d-79ff-4bb4-a473-72820692ad4f" providerId="ADAL" clId="{0FE87F16-8E49-4DB7-A919-85CB65EEC99D}" dt="2023-12-08T11:04:17.183" v="15117" actId="20577"/>
        <pc:sldMkLst>
          <pc:docMk/>
          <pc:sldMk cId="0" sldId="275"/>
        </pc:sldMkLst>
        <pc:spChg chg="del">
          <ac:chgData name="Ellie Sproston" userId="ec19b88d-79ff-4bb4-a473-72820692ad4f" providerId="ADAL" clId="{0FE87F16-8E49-4DB7-A919-85CB65EEC99D}" dt="2023-12-07T10:03:22.753" v="7293" actId="478"/>
          <ac:spMkLst>
            <pc:docMk/>
            <pc:sldMk cId="0" sldId="275"/>
            <ac:spMk id="19" creationId="{00000000-0000-0000-0000-000000000000}"/>
          </ac:spMkLst>
        </pc:spChg>
        <pc:spChg chg="del">
          <ac:chgData name="Ellie Sproston" userId="ec19b88d-79ff-4bb4-a473-72820692ad4f" providerId="ADAL" clId="{0FE87F16-8E49-4DB7-A919-85CB65EEC99D}" dt="2023-12-07T10:03:22.753" v="7293" actId="478"/>
          <ac:spMkLst>
            <pc:docMk/>
            <pc:sldMk cId="0" sldId="275"/>
            <ac:spMk id="30" creationId="{00000000-0000-0000-0000-000000000000}"/>
          </ac:spMkLst>
        </pc:spChg>
        <pc:grpChg chg="mod">
          <ac:chgData name="Ellie Sproston" userId="ec19b88d-79ff-4bb4-a473-72820692ad4f" providerId="ADAL" clId="{0FE87F16-8E49-4DB7-A919-85CB65EEC99D}" dt="2023-12-07T10:03:26.710" v="7296" actId="1076"/>
          <ac:grpSpMkLst>
            <pc:docMk/>
            <pc:sldMk cId="0" sldId="275"/>
            <ac:grpSpMk id="2" creationId="{00000000-0000-0000-0000-000000000000}"/>
          </ac:grpSpMkLst>
        </pc:grpChg>
        <pc:grpChg chg="del">
          <ac:chgData name="Ellie Sproston" userId="ec19b88d-79ff-4bb4-a473-72820692ad4f" providerId="ADAL" clId="{0FE87F16-8E49-4DB7-A919-85CB65EEC99D}" dt="2023-12-07T10:03:22.753" v="7293" actId="478"/>
          <ac:grpSpMkLst>
            <pc:docMk/>
            <pc:sldMk cId="0" sldId="275"/>
            <ac:grpSpMk id="20" creationId="{00000000-0000-0000-0000-000000000000}"/>
          </ac:grpSpMkLst>
        </pc:grpChg>
        <pc:grpChg chg="del">
          <ac:chgData name="Ellie Sproston" userId="ec19b88d-79ff-4bb4-a473-72820692ad4f" providerId="ADAL" clId="{0FE87F16-8E49-4DB7-A919-85CB65EEC99D}" dt="2023-12-07T10:03:22.753" v="7293" actId="478"/>
          <ac:grpSpMkLst>
            <pc:docMk/>
            <pc:sldMk cId="0" sldId="275"/>
            <ac:grpSpMk id="24" creationId="{00000000-0000-0000-0000-000000000000}"/>
          </ac:grpSpMkLst>
        </pc:grpChg>
        <pc:grpChg chg="del">
          <ac:chgData name="Ellie Sproston" userId="ec19b88d-79ff-4bb4-a473-72820692ad4f" providerId="ADAL" clId="{0FE87F16-8E49-4DB7-A919-85CB65EEC99D}" dt="2023-12-07T10:03:22.753" v="7293" actId="478"/>
          <ac:grpSpMkLst>
            <pc:docMk/>
            <pc:sldMk cId="0" sldId="275"/>
            <ac:grpSpMk id="27" creationId="{00000000-0000-0000-0000-000000000000}"/>
          </ac:grpSpMkLst>
        </pc:grpChg>
        <pc:picChg chg="add mod">
          <ac:chgData name="Ellie Sproston" userId="ec19b88d-79ff-4bb4-a473-72820692ad4f" providerId="ADAL" clId="{0FE87F16-8E49-4DB7-A919-85CB65EEC99D}" dt="2023-12-07T10:03:30.833" v="7297" actId="1076"/>
          <ac:picMkLst>
            <pc:docMk/>
            <pc:sldMk cId="0" sldId="275"/>
            <ac:picMk id="10" creationId="{9579000E-AD21-B6C6-9265-D8C779FD0FBE}"/>
          </ac:picMkLst>
        </pc:picChg>
      </pc:sldChg>
      <pc:sldChg chg="addSp delSp modSp add del mod modNotesTx">
        <pc:chgData name="Ellie Sproston" userId="ec19b88d-79ff-4bb4-a473-72820692ad4f" providerId="ADAL" clId="{0FE87F16-8E49-4DB7-A919-85CB65EEC99D}" dt="2023-12-08T10:12:45.958" v="12952" actId="20577"/>
        <pc:sldMkLst>
          <pc:docMk/>
          <pc:sldMk cId="2702700388" sldId="280"/>
        </pc:sldMkLst>
        <pc:spChg chg="add del mod">
          <ac:chgData name="Ellie Sproston" userId="ec19b88d-79ff-4bb4-a473-72820692ad4f" providerId="ADAL" clId="{0FE87F16-8E49-4DB7-A919-85CB65EEC99D}" dt="2023-12-07T11:20:22.961" v="10195" actId="478"/>
          <ac:spMkLst>
            <pc:docMk/>
            <pc:sldMk cId="2702700388" sldId="280"/>
            <ac:spMk id="4" creationId="{9C122368-0279-78FC-DAA1-9B436DD4A48E}"/>
          </ac:spMkLst>
        </pc:spChg>
      </pc:sldChg>
      <pc:sldChg chg="addSp delSp modSp add del mod modNotesTx">
        <pc:chgData name="Ellie Sproston" userId="ec19b88d-79ff-4bb4-a473-72820692ad4f" providerId="ADAL" clId="{0FE87F16-8E49-4DB7-A919-85CB65EEC99D}" dt="2023-12-08T10:11:00.661" v="12883" actId="20577"/>
        <pc:sldMkLst>
          <pc:docMk/>
          <pc:sldMk cId="2023328329" sldId="281"/>
        </pc:sldMkLst>
        <pc:spChg chg="add del mod">
          <ac:chgData name="Ellie Sproston" userId="ec19b88d-79ff-4bb4-a473-72820692ad4f" providerId="ADAL" clId="{0FE87F16-8E49-4DB7-A919-85CB65EEC99D}" dt="2023-12-07T11:07:39.110" v="9946" actId="478"/>
          <ac:spMkLst>
            <pc:docMk/>
            <pc:sldMk cId="2023328329" sldId="281"/>
            <ac:spMk id="5" creationId="{D6AC7158-7539-A96E-9E22-71A4251DB587}"/>
          </ac:spMkLst>
        </pc:spChg>
        <pc:picChg chg="add mod">
          <ac:chgData name="Ellie Sproston" userId="ec19b88d-79ff-4bb4-a473-72820692ad4f" providerId="ADAL" clId="{0FE87F16-8E49-4DB7-A919-85CB65EEC99D}" dt="2023-12-07T09:09:51.947" v="3658" actId="1076"/>
          <ac:picMkLst>
            <pc:docMk/>
            <pc:sldMk cId="2023328329" sldId="281"/>
            <ac:picMk id="3" creationId="{EFA0A17C-A29C-6E39-C6AB-569C5DF084F7}"/>
          </ac:picMkLst>
        </pc:picChg>
      </pc:sldChg>
      <pc:sldChg chg="addSp modSp add del mod modNotesTx">
        <pc:chgData name="Ellie Sproston" userId="ec19b88d-79ff-4bb4-a473-72820692ad4f" providerId="ADAL" clId="{0FE87F16-8E49-4DB7-A919-85CB65EEC99D}" dt="2023-12-08T09:55:36.248" v="12313" actId="20577"/>
        <pc:sldMkLst>
          <pc:docMk/>
          <pc:sldMk cId="4260605609" sldId="283"/>
        </pc:sldMkLst>
        <pc:spChg chg="add mod">
          <ac:chgData name="Ellie Sproston" userId="ec19b88d-79ff-4bb4-a473-72820692ad4f" providerId="ADAL" clId="{0FE87F16-8E49-4DB7-A919-85CB65EEC99D}" dt="2023-12-07T09:09:23.351" v="3656" actId="1076"/>
          <ac:spMkLst>
            <pc:docMk/>
            <pc:sldMk cId="4260605609" sldId="283"/>
            <ac:spMk id="3" creationId="{0DE3C0D8-A629-B2D3-35A1-5181B040D5C9}"/>
          </ac:spMkLst>
        </pc:spChg>
      </pc:sldChg>
      <pc:sldChg chg="addSp delSp modSp add del mod modNotesTx">
        <pc:chgData name="Ellie Sproston" userId="ec19b88d-79ff-4bb4-a473-72820692ad4f" providerId="ADAL" clId="{0FE87F16-8E49-4DB7-A919-85CB65EEC99D}" dt="2023-12-08T11:03:28.683" v="15088" actId="20577"/>
        <pc:sldMkLst>
          <pc:docMk/>
          <pc:sldMk cId="2081293752" sldId="295"/>
        </pc:sldMkLst>
        <pc:picChg chg="add del">
          <ac:chgData name="Ellie Sproston" userId="ec19b88d-79ff-4bb4-a473-72820692ad4f" providerId="ADAL" clId="{0FE87F16-8E49-4DB7-A919-85CB65EEC99D}" dt="2023-12-07T10:02:55.957" v="7290" actId="478"/>
          <ac:picMkLst>
            <pc:docMk/>
            <pc:sldMk cId="2081293752" sldId="295"/>
            <ac:picMk id="5" creationId="{13E2D910-0BC4-945D-130B-558A6DCC7913}"/>
          </ac:picMkLst>
        </pc:picChg>
        <pc:picChg chg="add mod">
          <ac:chgData name="Ellie Sproston" userId="ec19b88d-79ff-4bb4-a473-72820692ad4f" providerId="ADAL" clId="{0FE87F16-8E49-4DB7-A919-85CB65EEC99D}" dt="2023-12-07T10:03:13.106" v="7292" actId="1076"/>
          <ac:picMkLst>
            <pc:docMk/>
            <pc:sldMk cId="2081293752" sldId="295"/>
            <ac:picMk id="6" creationId="{0494583D-A394-B2FB-BB82-8C199B0ADF60}"/>
          </ac:picMkLst>
        </pc:picChg>
      </pc:sldChg>
      <pc:sldChg chg="add del modNotesTx">
        <pc:chgData name="Ellie Sproston" userId="ec19b88d-79ff-4bb4-a473-72820692ad4f" providerId="ADAL" clId="{0FE87F16-8E49-4DB7-A919-85CB65EEC99D}" dt="2023-12-08T11:06:01.412" v="15137" actId="20577"/>
        <pc:sldMkLst>
          <pc:docMk/>
          <pc:sldMk cId="1518445605" sldId="306"/>
        </pc:sldMkLst>
      </pc:sldChg>
      <pc:sldChg chg="add del modNotesTx">
        <pc:chgData name="Ellie Sproston" userId="ec19b88d-79ff-4bb4-a473-72820692ad4f" providerId="ADAL" clId="{0FE87F16-8E49-4DB7-A919-85CB65EEC99D}" dt="2023-12-08T11:01:48.467" v="15074" actId="20577"/>
        <pc:sldMkLst>
          <pc:docMk/>
          <pc:sldMk cId="1403981519" sldId="318"/>
        </pc:sldMkLst>
      </pc:sldChg>
      <pc:sldChg chg="add del">
        <pc:chgData name="Ellie Sproston" userId="ec19b88d-79ff-4bb4-a473-72820692ad4f" providerId="ADAL" clId="{0FE87F16-8E49-4DB7-A919-85CB65EEC99D}" dt="2023-12-07T08:56:41.387" v="2269"/>
        <pc:sldMkLst>
          <pc:docMk/>
          <pc:sldMk cId="350594323" sldId="320"/>
        </pc:sldMkLst>
      </pc:sldChg>
      <pc:sldChg chg="add del">
        <pc:chgData name="Ellie Sproston" userId="ec19b88d-79ff-4bb4-a473-72820692ad4f" providerId="ADAL" clId="{0FE87F16-8E49-4DB7-A919-85CB65EEC99D}" dt="2023-12-07T08:56:41.387" v="2269"/>
        <pc:sldMkLst>
          <pc:docMk/>
          <pc:sldMk cId="0" sldId="342"/>
        </pc:sldMkLst>
      </pc:sldChg>
      <pc:sldChg chg="add del">
        <pc:chgData name="Ellie Sproston" userId="ec19b88d-79ff-4bb4-a473-72820692ad4f" providerId="ADAL" clId="{0FE87F16-8E49-4DB7-A919-85CB65EEC99D}" dt="2023-12-07T08:56:41.387" v="2269"/>
        <pc:sldMkLst>
          <pc:docMk/>
          <pc:sldMk cId="0" sldId="343"/>
        </pc:sldMkLst>
      </pc:sldChg>
      <pc:sldChg chg="add del modNotesTx">
        <pc:chgData name="Ellie Sproston" userId="ec19b88d-79ff-4bb4-a473-72820692ad4f" providerId="ADAL" clId="{0FE87F16-8E49-4DB7-A919-85CB65EEC99D}" dt="2023-12-08T10:45:26.286" v="14917" actId="20577"/>
        <pc:sldMkLst>
          <pc:docMk/>
          <pc:sldMk cId="0" sldId="344"/>
        </pc:sldMkLst>
      </pc:sldChg>
      <pc:sldChg chg="add del modNotesTx">
        <pc:chgData name="Ellie Sproston" userId="ec19b88d-79ff-4bb4-a473-72820692ad4f" providerId="ADAL" clId="{0FE87F16-8E49-4DB7-A919-85CB65EEC99D}" dt="2023-12-08T10:46:01.393" v="15044" actId="20577"/>
        <pc:sldMkLst>
          <pc:docMk/>
          <pc:sldMk cId="0" sldId="345"/>
        </pc:sldMkLst>
      </pc:sldChg>
      <pc:sldChg chg="add del">
        <pc:chgData name="Ellie Sproston" userId="ec19b88d-79ff-4bb4-a473-72820692ad4f" providerId="ADAL" clId="{0FE87F16-8E49-4DB7-A919-85CB65EEC99D}" dt="2023-12-07T08:56:41.387" v="2269"/>
        <pc:sldMkLst>
          <pc:docMk/>
          <pc:sldMk cId="1695015570" sldId="6608"/>
        </pc:sldMkLst>
      </pc:sldChg>
      <pc:sldChg chg="addSp delSp modSp add del mod modNotesTx">
        <pc:chgData name="Ellie Sproston" userId="ec19b88d-79ff-4bb4-a473-72820692ad4f" providerId="ADAL" clId="{0FE87F16-8E49-4DB7-A919-85CB65EEC99D}" dt="2023-12-08T10:31:57.926" v="13798" actId="20577"/>
        <pc:sldMkLst>
          <pc:docMk/>
          <pc:sldMk cId="803389749" sldId="6611"/>
        </pc:sldMkLst>
        <pc:picChg chg="add del mod">
          <ac:chgData name="Ellie Sproston" userId="ec19b88d-79ff-4bb4-a473-72820692ad4f" providerId="ADAL" clId="{0FE87F16-8E49-4DB7-A919-85CB65EEC99D}" dt="2023-12-07T09:34:34.366" v="6288"/>
          <ac:picMkLst>
            <pc:docMk/>
            <pc:sldMk cId="803389749" sldId="6611"/>
            <ac:picMk id="2" creationId="{325BC1BE-29A3-F3FD-BD9D-94953E799271}"/>
          </ac:picMkLst>
        </pc:picChg>
        <pc:picChg chg="add mod">
          <ac:chgData name="Ellie Sproston" userId="ec19b88d-79ff-4bb4-a473-72820692ad4f" providerId="ADAL" clId="{0FE87F16-8E49-4DB7-A919-85CB65EEC99D}" dt="2023-12-07T09:34:38.205" v="6290" actId="1076"/>
          <ac:picMkLst>
            <pc:docMk/>
            <pc:sldMk cId="803389749" sldId="6611"/>
            <ac:picMk id="3" creationId="{ABC6F0DE-9D2E-A57C-FC3B-0E0094BE974C}"/>
          </ac:picMkLst>
        </pc:picChg>
      </pc:sldChg>
      <pc:sldChg chg="addSp delSp modSp add del mod modNotesTx">
        <pc:chgData name="Ellie Sproston" userId="ec19b88d-79ff-4bb4-a473-72820692ad4f" providerId="ADAL" clId="{0FE87F16-8E49-4DB7-A919-85CB65EEC99D}" dt="2023-12-07T10:10:54.273" v="7642" actId="20577"/>
        <pc:sldMkLst>
          <pc:docMk/>
          <pc:sldMk cId="4024173801" sldId="6612"/>
        </pc:sldMkLst>
        <pc:picChg chg="del">
          <ac:chgData name="Ellie Sproston" userId="ec19b88d-79ff-4bb4-a473-72820692ad4f" providerId="ADAL" clId="{0FE87F16-8E49-4DB7-A919-85CB65EEC99D}" dt="2023-12-07T10:04:48.324" v="7421" actId="478"/>
          <ac:picMkLst>
            <pc:docMk/>
            <pc:sldMk cId="4024173801" sldId="6612"/>
            <ac:picMk id="2" creationId="{64D72CF8-8AD7-6F8E-6327-A65C2698DA7D}"/>
          </ac:picMkLst>
        </pc:picChg>
        <pc:picChg chg="add del mod">
          <ac:chgData name="Ellie Sproston" userId="ec19b88d-79ff-4bb4-a473-72820692ad4f" providerId="ADAL" clId="{0FE87F16-8E49-4DB7-A919-85CB65EEC99D}" dt="2023-12-07T10:04:00.255" v="7396"/>
          <ac:picMkLst>
            <pc:docMk/>
            <pc:sldMk cId="4024173801" sldId="6612"/>
            <ac:picMk id="3" creationId="{AA3DB483-E43C-DC1C-BD14-6B0A0FCD109B}"/>
          </ac:picMkLst>
        </pc:picChg>
        <pc:picChg chg="add mod">
          <ac:chgData name="Ellie Sproston" userId="ec19b88d-79ff-4bb4-a473-72820692ad4f" providerId="ADAL" clId="{0FE87F16-8E49-4DB7-A919-85CB65EEC99D}" dt="2023-12-07T10:04:04.535" v="7398" actId="1076"/>
          <ac:picMkLst>
            <pc:docMk/>
            <pc:sldMk cId="4024173801" sldId="6612"/>
            <ac:picMk id="4" creationId="{1C8D8E6B-E7F4-B150-3031-D4A558CBD36F}"/>
          </ac:picMkLst>
        </pc:picChg>
        <pc:picChg chg="add mod">
          <ac:chgData name="Ellie Sproston" userId="ec19b88d-79ff-4bb4-a473-72820692ad4f" providerId="ADAL" clId="{0FE87F16-8E49-4DB7-A919-85CB65EEC99D}" dt="2023-12-07T10:10:10.262" v="7490" actId="1076"/>
          <ac:picMkLst>
            <pc:docMk/>
            <pc:sldMk cId="4024173801" sldId="6612"/>
            <ac:picMk id="8" creationId="{93DA3AD3-C5F4-9169-E7DD-64F05F5CA406}"/>
          </ac:picMkLst>
        </pc:picChg>
      </pc:sldChg>
      <pc:sldChg chg="addSp delSp modSp add del mod modShow modNotesTx">
        <pc:chgData name="Ellie Sproston" userId="ec19b88d-79ff-4bb4-a473-72820692ad4f" providerId="ADAL" clId="{0FE87F16-8E49-4DB7-A919-85CB65EEC99D}" dt="2023-12-07T09:22:25.542" v="5439" actId="1076"/>
        <pc:sldMkLst>
          <pc:docMk/>
          <pc:sldMk cId="346048979" sldId="6613"/>
        </pc:sldMkLst>
        <pc:picChg chg="add del mod">
          <ac:chgData name="Ellie Sproston" userId="ec19b88d-79ff-4bb4-a473-72820692ad4f" providerId="ADAL" clId="{0FE87F16-8E49-4DB7-A919-85CB65EEC99D}" dt="2023-12-07T09:22:17.093" v="5437"/>
          <ac:picMkLst>
            <pc:docMk/>
            <pc:sldMk cId="346048979" sldId="6613"/>
            <ac:picMk id="2" creationId="{84497AA4-7089-89E3-9605-4513A5CE5884}"/>
          </ac:picMkLst>
        </pc:picChg>
        <pc:picChg chg="add mod">
          <ac:chgData name="Ellie Sproston" userId="ec19b88d-79ff-4bb4-a473-72820692ad4f" providerId="ADAL" clId="{0FE87F16-8E49-4DB7-A919-85CB65EEC99D}" dt="2023-12-07T09:22:25.542" v="5439" actId="1076"/>
          <ac:picMkLst>
            <pc:docMk/>
            <pc:sldMk cId="346048979" sldId="6613"/>
            <ac:picMk id="3" creationId="{C12467A0-F820-301A-1BBB-297D0F9899B1}"/>
          </ac:picMkLst>
        </pc:picChg>
        <pc:picChg chg="mod">
          <ac:chgData name="Ellie Sproston" userId="ec19b88d-79ff-4bb4-a473-72820692ad4f" providerId="ADAL" clId="{0FE87F16-8E49-4DB7-A919-85CB65EEC99D}" dt="2023-11-02T09:39:42.025" v="1137" actId="14100"/>
          <ac:picMkLst>
            <pc:docMk/>
            <pc:sldMk cId="346048979" sldId="6613"/>
            <ac:picMk id="7" creationId="{21C501BC-9298-99F1-C9B1-FD92246D023B}"/>
          </ac:picMkLst>
        </pc:picChg>
      </pc:sldChg>
      <pc:sldChg chg="add del modNotesTx">
        <pc:chgData name="Ellie Sproston" userId="ec19b88d-79ff-4bb4-a473-72820692ad4f" providerId="ADAL" clId="{0FE87F16-8E49-4DB7-A919-85CB65EEC99D}" dt="2023-12-08T10:23:21.215" v="13422" actId="20577"/>
        <pc:sldMkLst>
          <pc:docMk/>
          <pc:sldMk cId="3858064033" sldId="6668"/>
        </pc:sldMkLst>
      </pc:sldChg>
      <pc:sldChg chg="add del modNotesTx">
        <pc:chgData name="Ellie Sproston" userId="ec19b88d-79ff-4bb4-a473-72820692ad4f" providerId="ADAL" clId="{0FE87F16-8E49-4DB7-A919-85CB65EEC99D}" dt="2023-12-08T10:18:24.944" v="13270" actId="20577"/>
        <pc:sldMkLst>
          <pc:docMk/>
          <pc:sldMk cId="2209408322" sldId="6678"/>
        </pc:sldMkLst>
      </pc:sldChg>
      <pc:sldChg chg="add del modNotesTx">
        <pc:chgData name="Ellie Sproston" userId="ec19b88d-79ff-4bb4-a473-72820692ad4f" providerId="ADAL" clId="{0FE87F16-8E49-4DB7-A919-85CB65EEC99D}" dt="2023-12-08T10:19:03.581" v="13291" actId="20577"/>
        <pc:sldMkLst>
          <pc:docMk/>
          <pc:sldMk cId="4113905039" sldId="6679"/>
        </pc:sldMkLst>
      </pc:sldChg>
      <pc:sldChg chg="add del">
        <pc:chgData name="Ellie Sproston" userId="ec19b88d-79ff-4bb4-a473-72820692ad4f" providerId="ADAL" clId="{0FE87F16-8E49-4DB7-A919-85CB65EEC99D}" dt="2023-12-07T08:56:41.387" v="2269"/>
        <pc:sldMkLst>
          <pc:docMk/>
          <pc:sldMk cId="1602504627" sldId="6680"/>
        </pc:sldMkLst>
      </pc:sldChg>
      <pc:sldChg chg="add del modNotesTx">
        <pc:chgData name="Ellie Sproston" userId="ec19b88d-79ff-4bb4-a473-72820692ad4f" providerId="ADAL" clId="{0FE87F16-8E49-4DB7-A919-85CB65EEC99D}" dt="2023-12-08T10:26:21.460" v="13746" actId="20577"/>
        <pc:sldMkLst>
          <pc:docMk/>
          <pc:sldMk cId="3897300640" sldId="6681"/>
        </pc:sldMkLst>
      </pc:sldChg>
      <pc:sldChg chg="add del modNotesTx">
        <pc:chgData name="Ellie Sproston" userId="ec19b88d-79ff-4bb4-a473-72820692ad4f" providerId="ADAL" clId="{0FE87F16-8E49-4DB7-A919-85CB65EEC99D}" dt="2023-12-08T10:27:53.982" v="13765" actId="20577"/>
        <pc:sldMkLst>
          <pc:docMk/>
          <pc:sldMk cId="358425263" sldId="6682"/>
        </pc:sldMkLst>
      </pc:sldChg>
      <pc:sldChg chg="add del modNotesTx">
        <pc:chgData name="Ellie Sproston" userId="ec19b88d-79ff-4bb4-a473-72820692ad4f" providerId="ADAL" clId="{0FE87F16-8E49-4DB7-A919-85CB65EEC99D}" dt="2023-12-08T10:35:29.509" v="14106" actId="6549"/>
        <pc:sldMkLst>
          <pc:docMk/>
          <pc:sldMk cId="1239743457" sldId="6701"/>
        </pc:sldMkLst>
      </pc:sldChg>
      <pc:sldChg chg="addSp modSp add del mod ord modShow modNotesTx">
        <pc:chgData name="Ellie Sproston" userId="ec19b88d-79ff-4bb4-a473-72820692ad4f" providerId="ADAL" clId="{0FE87F16-8E49-4DB7-A919-85CB65EEC99D}" dt="2023-12-08T11:08:16.629" v="15251" actId="20577"/>
        <pc:sldMkLst>
          <pc:docMk/>
          <pc:sldMk cId="351169640" sldId="6707"/>
        </pc:sldMkLst>
        <pc:spChg chg="mod">
          <ac:chgData name="Ellie Sproston" userId="ec19b88d-79ff-4bb4-a473-72820692ad4f" providerId="ADAL" clId="{0FE87F16-8E49-4DB7-A919-85CB65EEC99D}" dt="2023-12-07T08:56:41.387" v="2269"/>
          <ac:spMkLst>
            <pc:docMk/>
            <pc:sldMk cId="351169640" sldId="6707"/>
            <ac:spMk id="2" creationId="{F4180CBE-D463-4024-8BC7-946468CB5D2D}"/>
          </ac:spMkLst>
        </pc:spChg>
        <pc:spChg chg="mod">
          <ac:chgData name="Ellie Sproston" userId="ec19b88d-79ff-4bb4-a473-72820692ad4f" providerId="ADAL" clId="{0FE87F16-8E49-4DB7-A919-85CB65EEC99D}" dt="2023-11-30T11:47:02.493" v="2243" actId="20577"/>
          <ac:spMkLst>
            <pc:docMk/>
            <pc:sldMk cId="351169640" sldId="6707"/>
            <ac:spMk id="3" creationId="{30D07E8E-DC3E-4D55-9310-4AF3E30C46DC}"/>
          </ac:spMkLst>
        </pc:spChg>
        <pc:picChg chg="add mod">
          <ac:chgData name="Ellie Sproston" userId="ec19b88d-79ff-4bb4-a473-72820692ad4f" providerId="ADAL" clId="{0FE87F16-8E49-4DB7-A919-85CB65EEC99D}" dt="2023-11-16T10:28:13.442" v="2074" actId="1076"/>
          <ac:picMkLst>
            <pc:docMk/>
            <pc:sldMk cId="351169640" sldId="6707"/>
            <ac:picMk id="4" creationId="{4709FD47-280F-6660-BD7D-8B22FCF4BC68}"/>
          </ac:picMkLst>
        </pc:picChg>
      </pc:sldChg>
      <pc:sldChg chg="modSp add del mod modShow modNotesTx">
        <pc:chgData name="Ellie Sproston" userId="ec19b88d-79ff-4bb4-a473-72820692ad4f" providerId="ADAL" clId="{0FE87F16-8E49-4DB7-A919-85CB65EEC99D}" dt="2023-12-08T11:12:08.598" v="15989" actId="20577"/>
        <pc:sldMkLst>
          <pc:docMk/>
          <pc:sldMk cId="397420494" sldId="6709"/>
        </pc:sldMkLst>
        <pc:spChg chg="mod">
          <ac:chgData name="Ellie Sproston" userId="ec19b88d-79ff-4bb4-a473-72820692ad4f" providerId="ADAL" clId="{0FE87F16-8E49-4DB7-A919-85CB65EEC99D}" dt="2023-12-07T10:32:47.980" v="8946" actId="2711"/>
          <ac:spMkLst>
            <pc:docMk/>
            <pc:sldMk cId="397420494" sldId="6709"/>
            <ac:spMk id="4" creationId="{0A7ECB9F-C99B-92FF-93BC-89CEC048BD4A}"/>
          </ac:spMkLst>
        </pc:spChg>
      </pc:sldChg>
      <pc:sldChg chg="addSp delSp modSp add del mod modNotesTx">
        <pc:chgData name="Ellie Sproston" userId="ec19b88d-79ff-4bb4-a473-72820692ad4f" providerId="ADAL" clId="{0FE87F16-8E49-4DB7-A919-85CB65EEC99D}" dt="2023-12-08T10:44:20.948" v="14903" actId="20577"/>
        <pc:sldMkLst>
          <pc:docMk/>
          <pc:sldMk cId="218334139" sldId="6714"/>
        </pc:sldMkLst>
        <pc:spChg chg="add del">
          <ac:chgData name="Ellie Sproston" userId="ec19b88d-79ff-4bb4-a473-72820692ad4f" providerId="ADAL" clId="{0FE87F16-8E49-4DB7-A919-85CB65EEC99D}" dt="2023-12-07T09:40:12.959" v="6944" actId="22"/>
          <ac:spMkLst>
            <pc:docMk/>
            <pc:sldMk cId="218334139" sldId="6714"/>
            <ac:spMk id="11" creationId="{3A589D25-2A8D-3906-B711-721D9CB742CF}"/>
          </ac:spMkLst>
        </pc:spChg>
        <pc:picChg chg="del">
          <ac:chgData name="Ellie Sproston" userId="ec19b88d-79ff-4bb4-a473-72820692ad4f" providerId="ADAL" clId="{0FE87F16-8E49-4DB7-A919-85CB65EEC99D}" dt="2023-12-07T09:41:37.723" v="7206" actId="478"/>
          <ac:picMkLst>
            <pc:docMk/>
            <pc:sldMk cId="218334139" sldId="6714"/>
            <ac:picMk id="6" creationId="{A1F1EDA0-EE6A-F709-C72A-C1DB2E002C24}"/>
          </ac:picMkLst>
        </pc:picChg>
        <pc:picChg chg="add del mod">
          <ac:chgData name="Ellie Sproston" userId="ec19b88d-79ff-4bb4-a473-72820692ad4f" providerId="ADAL" clId="{0FE87F16-8E49-4DB7-A919-85CB65EEC99D}" dt="2023-12-07T09:40:25.192" v="6946"/>
          <ac:picMkLst>
            <pc:docMk/>
            <pc:sldMk cId="218334139" sldId="6714"/>
            <ac:picMk id="13" creationId="{04F10D2E-D0F1-72F5-2CE5-747FB3FF45A1}"/>
          </ac:picMkLst>
        </pc:picChg>
        <pc:picChg chg="add mod">
          <ac:chgData name="Ellie Sproston" userId="ec19b88d-79ff-4bb4-a473-72820692ad4f" providerId="ADAL" clId="{0FE87F16-8E49-4DB7-A919-85CB65EEC99D}" dt="2023-12-07T09:40:32.642" v="6951" actId="1035"/>
          <ac:picMkLst>
            <pc:docMk/>
            <pc:sldMk cId="218334139" sldId="6714"/>
            <ac:picMk id="14" creationId="{BD927AF6-02AA-B3E3-3FD7-E97715C5A443}"/>
          </ac:picMkLst>
        </pc:picChg>
        <pc:picChg chg="add mod ord">
          <ac:chgData name="Ellie Sproston" userId="ec19b88d-79ff-4bb4-a473-72820692ad4f" providerId="ADAL" clId="{0FE87F16-8E49-4DB7-A919-85CB65EEC99D}" dt="2023-12-07T09:41:53.162" v="7211" actId="1076"/>
          <ac:picMkLst>
            <pc:docMk/>
            <pc:sldMk cId="218334139" sldId="6714"/>
            <ac:picMk id="15" creationId="{DC891DF4-4AFF-A21C-85FC-724C5B6654CB}"/>
          </ac:picMkLst>
        </pc:picChg>
      </pc:sldChg>
      <pc:sldChg chg="add del modNotesTx">
        <pc:chgData name="Ellie Sproston" userId="ec19b88d-79ff-4bb4-a473-72820692ad4f" providerId="ADAL" clId="{0FE87F16-8E49-4DB7-A919-85CB65EEC99D}" dt="2023-12-08T10:28:52.206" v="13782" actId="20577"/>
        <pc:sldMkLst>
          <pc:docMk/>
          <pc:sldMk cId="3672986461" sldId="6715"/>
        </pc:sldMkLst>
      </pc:sldChg>
      <pc:sldChg chg="addSp modSp add del modNotesTx">
        <pc:chgData name="Ellie Sproston" userId="ec19b88d-79ff-4bb4-a473-72820692ad4f" providerId="ADAL" clId="{0FE87F16-8E49-4DB7-A919-85CB65EEC99D}" dt="2023-12-08T10:33:56.412" v="14085" actId="20577"/>
        <pc:sldMkLst>
          <pc:docMk/>
          <pc:sldMk cId="3883291913" sldId="6716"/>
        </pc:sldMkLst>
        <pc:picChg chg="add mod">
          <ac:chgData name="Ellie Sproston" userId="ec19b88d-79ff-4bb4-a473-72820692ad4f" providerId="ADAL" clId="{0FE87F16-8E49-4DB7-A919-85CB65EEC99D}" dt="2023-12-07T09:35:45.686" v="6430"/>
          <ac:picMkLst>
            <pc:docMk/>
            <pc:sldMk cId="3883291913" sldId="6716"/>
            <ac:picMk id="2" creationId="{806D0F48-B391-507D-E7B7-FAADE7B43796}"/>
          </ac:picMkLst>
        </pc:picChg>
      </pc:sldChg>
      <pc:sldChg chg="add del modNotesTx">
        <pc:chgData name="Ellie Sproston" userId="ec19b88d-79ff-4bb4-a473-72820692ad4f" providerId="ADAL" clId="{0FE87F16-8E49-4DB7-A919-85CB65EEC99D}" dt="2023-12-07T10:53:08.885" v="9400" actId="20577"/>
        <pc:sldMkLst>
          <pc:docMk/>
          <pc:sldMk cId="1205474460" sldId="6717"/>
        </pc:sldMkLst>
      </pc:sldChg>
      <pc:sldChg chg="add del">
        <pc:chgData name="Ellie Sproston" userId="ec19b88d-79ff-4bb4-a473-72820692ad4f" providerId="ADAL" clId="{0FE87F16-8E49-4DB7-A919-85CB65EEC99D}" dt="2023-12-07T08:56:41.387" v="2269"/>
        <pc:sldMkLst>
          <pc:docMk/>
          <pc:sldMk cId="4056485614" sldId="6718"/>
        </pc:sldMkLst>
      </pc:sldChg>
      <pc:sldChg chg="add del modNotesTx">
        <pc:chgData name="Ellie Sproston" userId="ec19b88d-79ff-4bb4-a473-72820692ad4f" providerId="ADAL" clId="{0FE87F16-8E49-4DB7-A919-85CB65EEC99D}" dt="2023-12-08T11:04:52.507" v="15121" actId="20577"/>
        <pc:sldMkLst>
          <pc:docMk/>
          <pc:sldMk cId="533722671" sldId="6719"/>
        </pc:sldMkLst>
      </pc:sldChg>
      <pc:sldChg chg="modSp add del mod modNotesTx">
        <pc:chgData name="Ellie Sproston" userId="ec19b88d-79ff-4bb4-a473-72820692ad4f" providerId="ADAL" clId="{0FE87F16-8E49-4DB7-A919-85CB65EEC99D}" dt="2023-12-08T10:37:13.654" v="14357" actId="20577"/>
        <pc:sldMkLst>
          <pc:docMk/>
          <pc:sldMk cId="194504752" sldId="6720"/>
        </pc:sldMkLst>
        <pc:spChg chg="mod">
          <ac:chgData name="Ellie Sproston" userId="ec19b88d-79ff-4bb4-a473-72820692ad4f" providerId="ADAL" clId="{0FE87F16-8E49-4DB7-A919-85CB65EEC99D}" dt="2023-12-07T08:56:41.387" v="2269"/>
          <ac:spMkLst>
            <pc:docMk/>
            <pc:sldMk cId="194504752" sldId="6720"/>
            <ac:spMk id="2" creationId="{F4180CBE-D463-4024-8BC7-946468CB5D2D}"/>
          </ac:spMkLst>
        </pc:spChg>
      </pc:sldChg>
      <pc:sldChg chg="del mod modShow">
        <pc:chgData name="Ellie Sproston" userId="ec19b88d-79ff-4bb4-a473-72820692ad4f" providerId="ADAL" clId="{0FE87F16-8E49-4DB7-A919-85CB65EEC99D}" dt="2023-12-07T08:56:27.885" v="2264" actId="47"/>
        <pc:sldMkLst>
          <pc:docMk/>
          <pc:sldMk cId="1507638464" sldId="6721"/>
        </pc:sldMkLst>
      </pc:sldChg>
      <pc:sldChg chg="add del modNotesTx">
        <pc:chgData name="Ellie Sproston" userId="ec19b88d-79ff-4bb4-a473-72820692ad4f" providerId="ADAL" clId="{0FE87F16-8E49-4DB7-A919-85CB65EEC99D}" dt="2023-12-08T10:13:51.793" v="13092" actId="6549"/>
        <pc:sldMkLst>
          <pc:docMk/>
          <pc:sldMk cId="168328988" sldId="6722"/>
        </pc:sldMkLst>
      </pc:sldChg>
      <pc:sldChg chg="addSp delSp modSp add del mod modNotesTx">
        <pc:chgData name="Ellie Sproston" userId="ec19b88d-79ff-4bb4-a473-72820692ad4f" providerId="ADAL" clId="{0FE87F16-8E49-4DB7-A919-85CB65EEC99D}" dt="2023-12-08T11:10:14.394" v="15730" actId="20577"/>
        <pc:sldMkLst>
          <pc:docMk/>
          <pc:sldMk cId="3420997979" sldId="6724"/>
        </pc:sldMkLst>
        <pc:spChg chg="mod">
          <ac:chgData name="Ellie Sproston" userId="ec19b88d-79ff-4bb4-a473-72820692ad4f" providerId="ADAL" clId="{0FE87F16-8E49-4DB7-A919-85CB65EEC99D}" dt="2023-11-15T13:21:21.730" v="1926" actId="1076"/>
          <ac:spMkLst>
            <pc:docMk/>
            <pc:sldMk cId="3420997979" sldId="6724"/>
            <ac:spMk id="2" creationId="{4C3CEF4F-08F7-78ED-9CAA-52BFA736A41A}"/>
          </ac:spMkLst>
        </pc:spChg>
        <pc:picChg chg="add del">
          <ac:chgData name="Ellie Sproston" userId="ec19b88d-79ff-4bb4-a473-72820692ad4f" providerId="ADAL" clId="{0FE87F16-8E49-4DB7-A919-85CB65EEC99D}" dt="2023-12-07T10:11:08.689" v="7644" actId="478"/>
          <ac:picMkLst>
            <pc:docMk/>
            <pc:sldMk cId="3420997979" sldId="6724"/>
            <ac:picMk id="4" creationId="{66FBCFDD-0A80-FFDE-C141-80D39E9713D7}"/>
          </ac:picMkLst>
        </pc:picChg>
        <pc:picChg chg="add del mod">
          <ac:chgData name="Ellie Sproston" userId="ec19b88d-79ff-4bb4-a473-72820692ad4f" providerId="ADAL" clId="{0FE87F16-8E49-4DB7-A919-85CB65EEC99D}" dt="2023-11-30T08:26:21.847" v="2176" actId="478"/>
          <ac:picMkLst>
            <pc:docMk/>
            <pc:sldMk cId="3420997979" sldId="6724"/>
            <ac:picMk id="4" creationId="{7DA30F79-9BD0-0A77-87F9-A5D3321D2AEF}"/>
          </ac:picMkLst>
        </pc:picChg>
        <pc:picChg chg="add mod">
          <ac:chgData name="Ellie Sproston" userId="ec19b88d-79ff-4bb4-a473-72820692ad4f" providerId="ADAL" clId="{0FE87F16-8E49-4DB7-A919-85CB65EEC99D}" dt="2023-11-30T08:28:43.961" v="2182" actId="1076"/>
          <ac:picMkLst>
            <pc:docMk/>
            <pc:sldMk cId="3420997979" sldId="6724"/>
            <ac:picMk id="5" creationId="{5FAF56D8-70E2-17AC-BEE9-842DBE785E29}"/>
          </ac:picMkLst>
        </pc:picChg>
        <pc:picChg chg="add mod">
          <ac:chgData name="Ellie Sproston" userId="ec19b88d-79ff-4bb4-a473-72820692ad4f" providerId="ADAL" clId="{0FE87F16-8E49-4DB7-A919-85CB65EEC99D}" dt="2023-12-07T10:11:24.741" v="7646" actId="1076"/>
          <ac:picMkLst>
            <pc:docMk/>
            <pc:sldMk cId="3420997979" sldId="6724"/>
            <ac:picMk id="5" creationId="{A10249CF-5B1D-C428-E839-BAF2EAB20F89}"/>
          </ac:picMkLst>
        </pc:picChg>
      </pc:sldChg>
      <pc:sldChg chg="addSp modSp add del modNotesTx">
        <pc:chgData name="Ellie Sproston" userId="ec19b88d-79ff-4bb4-a473-72820692ad4f" providerId="ADAL" clId="{0FE87F16-8E49-4DB7-A919-85CB65EEC99D}" dt="2023-12-07T10:40:25.415" v="9392" actId="20577"/>
        <pc:sldMkLst>
          <pc:docMk/>
          <pc:sldMk cId="787301544" sldId="6725"/>
        </pc:sldMkLst>
        <pc:picChg chg="add mod">
          <ac:chgData name="Ellie Sproston" userId="ec19b88d-79ff-4bb4-a473-72820692ad4f" providerId="ADAL" clId="{0FE87F16-8E49-4DB7-A919-85CB65EEC99D}" dt="2023-12-07T10:40:18.962" v="9388"/>
          <ac:picMkLst>
            <pc:docMk/>
            <pc:sldMk cId="787301544" sldId="6725"/>
            <ac:picMk id="5" creationId="{7F038497-345C-983A-D849-55E6784C3F29}"/>
          </ac:picMkLst>
        </pc:picChg>
      </pc:sldChg>
      <pc:sldChg chg="add del mod modShow modNotesTx">
        <pc:chgData name="Ellie Sproston" userId="ec19b88d-79ff-4bb4-a473-72820692ad4f" providerId="ADAL" clId="{0FE87F16-8E49-4DB7-A919-85CB65EEC99D}" dt="2023-12-08T11:10:47.186" v="15779" actId="6549"/>
        <pc:sldMkLst>
          <pc:docMk/>
          <pc:sldMk cId="1094915212" sldId="6726"/>
        </pc:sldMkLst>
      </pc:sldChg>
      <pc:sldChg chg="add del modNotesTx">
        <pc:chgData name="Ellie Sproston" userId="ec19b88d-79ff-4bb4-a473-72820692ad4f" providerId="ADAL" clId="{0FE87F16-8E49-4DB7-A919-85CB65EEC99D}" dt="2023-12-08T10:38:08.467" v="14423" actId="6549"/>
        <pc:sldMkLst>
          <pc:docMk/>
          <pc:sldMk cId="1888520926" sldId="6727"/>
        </pc:sldMkLst>
      </pc:sldChg>
      <pc:sldChg chg="add del ord">
        <pc:chgData name="Ellie Sproston" userId="ec19b88d-79ff-4bb4-a473-72820692ad4f" providerId="ADAL" clId="{0FE87F16-8E49-4DB7-A919-85CB65EEC99D}" dt="2023-12-07T08:56:41.387" v="2269"/>
        <pc:sldMkLst>
          <pc:docMk/>
          <pc:sldMk cId="220368493" sldId="6733"/>
        </pc:sldMkLst>
      </pc:sldChg>
      <pc:sldChg chg="addSp delSp modSp new del mod ord">
        <pc:chgData name="Ellie Sproston" userId="ec19b88d-79ff-4bb4-a473-72820692ad4f" providerId="ADAL" clId="{0FE87F16-8E49-4DB7-A919-85CB65EEC99D}" dt="2023-11-02T09:39:30.246" v="1134" actId="47"/>
        <pc:sldMkLst>
          <pc:docMk/>
          <pc:sldMk cId="2313828095" sldId="6734"/>
        </pc:sldMkLst>
        <pc:spChg chg="mod">
          <ac:chgData name="Ellie Sproston" userId="ec19b88d-79ff-4bb4-a473-72820692ad4f" providerId="ADAL" clId="{0FE87F16-8E49-4DB7-A919-85CB65EEC99D}" dt="2023-11-02T09:27:29.075" v="584" actId="20577"/>
          <ac:spMkLst>
            <pc:docMk/>
            <pc:sldMk cId="2313828095" sldId="6734"/>
            <ac:spMk id="2" creationId="{E8F593DA-A328-5281-953A-3E320EFCC3B2}"/>
          </ac:spMkLst>
        </pc:spChg>
        <pc:spChg chg="add del mod">
          <ac:chgData name="Ellie Sproston" userId="ec19b88d-79ff-4bb4-a473-72820692ad4f" providerId="ADAL" clId="{0FE87F16-8E49-4DB7-A919-85CB65EEC99D}" dt="2023-11-02T09:35:34.204" v="672" actId="1076"/>
          <ac:spMkLst>
            <pc:docMk/>
            <pc:sldMk cId="2313828095" sldId="6734"/>
            <ac:spMk id="3" creationId="{1578C58D-12F6-9C34-E76F-0DCA55823F1C}"/>
          </ac:spMkLst>
        </pc:spChg>
        <pc:spChg chg="add del">
          <ac:chgData name="Ellie Sproston" userId="ec19b88d-79ff-4bb4-a473-72820692ad4f" providerId="ADAL" clId="{0FE87F16-8E49-4DB7-A919-85CB65EEC99D}" dt="2023-11-02T09:27:40.769" v="589" actId="478"/>
          <ac:spMkLst>
            <pc:docMk/>
            <pc:sldMk cId="2313828095" sldId="6734"/>
            <ac:spMk id="4" creationId="{310DE527-AE83-16C7-7F73-2A022F6951D8}"/>
          </ac:spMkLst>
        </pc:spChg>
        <pc:spChg chg="add mod">
          <ac:chgData name="Ellie Sproston" userId="ec19b88d-79ff-4bb4-a473-72820692ad4f" providerId="ADAL" clId="{0FE87F16-8E49-4DB7-A919-85CB65EEC99D}" dt="2023-11-02T09:35:15.512" v="660" actId="403"/>
          <ac:spMkLst>
            <pc:docMk/>
            <pc:sldMk cId="2313828095" sldId="6734"/>
            <ac:spMk id="5" creationId="{DCCDCE85-9FBD-0DF7-80F8-170C6CA966F9}"/>
          </ac:spMkLst>
        </pc:spChg>
        <pc:spChg chg="add mod">
          <ac:chgData name="Ellie Sproston" userId="ec19b88d-79ff-4bb4-a473-72820692ad4f" providerId="ADAL" clId="{0FE87F16-8E49-4DB7-A919-85CB65EEC99D}" dt="2023-11-02T09:35:37.680" v="673" actId="1076"/>
          <ac:spMkLst>
            <pc:docMk/>
            <pc:sldMk cId="2313828095" sldId="6734"/>
            <ac:spMk id="6" creationId="{0F1540E1-A6CF-A74D-98F2-5691E2BD1468}"/>
          </ac:spMkLst>
        </pc:spChg>
        <pc:spChg chg="add mod">
          <ac:chgData name="Ellie Sproston" userId="ec19b88d-79ff-4bb4-a473-72820692ad4f" providerId="ADAL" clId="{0FE87F16-8E49-4DB7-A919-85CB65EEC99D}" dt="2023-11-02T09:35:54.715" v="726" actId="20577"/>
          <ac:spMkLst>
            <pc:docMk/>
            <pc:sldMk cId="2313828095" sldId="6734"/>
            <ac:spMk id="7" creationId="{A3F6E8AD-4711-60EE-F6A7-02ABD0B9DC59}"/>
          </ac:spMkLst>
        </pc:spChg>
        <pc:spChg chg="add mod">
          <ac:chgData name="Ellie Sproston" userId="ec19b88d-79ff-4bb4-a473-72820692ad4f" providerId="ADAL" clId="{0FE87F16-8E49-4DB7-A919-85CB65EEC99D}" dt="2023-11-02T09:38:19.008" v="1030" actId="1076"/>
          <ac:spMkLst>
            <pc:docMk/>
            <pc:sldMk cId="2313828095" sldId="6734"/>
            <ac:spMk id="10" creationId="{814E51AD-684C-8A06-36C4-E61FBB27FD43}"/>
          </ac:spMkLst>
        </pc:spChg>
        <pc:spChg chg="add mod">
          <ac:chgData name="Ellie Sproston" userId="ec19b88d-79ff-4bb4-a473-72820692ad4f" providerId="ADAL" clId="{0FE87F16-8E49-4DB7-A919-85CB65EEC99D}" dt="2023-11-02T09:38:44.523" v="1060" actId="20577"/>
          <ac:spMkLst>
            <pc:docMk/>
            <pc:sldMk cId="2313828095" sldId="6734"/>
            <ac:spMk id="11" creationId="{F47563A2-9F54-CABA-ED62-A9706F4CABF1}"/>
          </ac:spMkLst>
        </pc:spChg>
        <pc:spChg chg="add mod">
          <ac:chgData name="Ellie Sproston" userId="ec19b88d-79ff-4bb4-a473-72820692ad4f" providerId="ADAL" clId="{0FE87F16-8E49-4DB7-A919-85CB65EEC99D}" dt="2023-11-02T09:39:05.855" v="1131" actId="20577"/>
          <ac:spMkLst>
            <pc:docMk/>
            <pc:sldMk cId="2313828095" sldId="6734"/>
            <ac:spMk id="12" creationId="{89B00CF2-0583-E200-8D30-7A4083D58D71}"/>
          </ac:spMkLst>
        </pc:spChg>
        <pc:cxnChg chg="add del mod">
          <ac:chgData name="Ellie Sproston" userId="ec19b88d-79ff-4bb4-a473-72820692ad4f" providerId="ADAL" clId="{0FE87F16-8E49-4DB7-A919-85CB65EEC99D}" dt="2023-11-02T09:36:04.213" v="728" actId="478"/>
          <ac:cxnSpMkLst>
            <pc:docMk/>
            <pc:sldMk cId="2313828095" sldId="6734"/>
            <ac:cxnSpMk id="9" creationId="{573B421C-8B41-8B32-79CB-833228557C02}"/>
          </ac:cxnSpMkLst>
        </pc:cxnChg>
      </pc:sldChg>
      <pc:sldChg chg="addSp modSp add del">
        <pc:chgData name="Ellie Sproston" userId="ec19b88d-79ff-4bb4-a473-72820692ad4f" providerId="ADAL" clId="{0FE87F16-8E49-4DB7-A919-85CB65EEC99D}" dt="2023-12-07T09:15:20.104" v="4274"/>
        <pc:sldMkLst>
          <pc:docMk/>
          <pc:sldMk cId="3704591390" sldId="6736"/>
        </pc:sldMkLst>
        <pc:picChg chg="add mod">
          <ac:chgData name="Ellie Sproston" userId="ec19b88d-79ff-4bb4-a473-72820692ad4f" providerId="ADAL" clId="{0FE87F16-8E49-4DB7-A919-85CB65EEC99D}" dt="2023-12-07T09:15:20.104" v="4274"/>
          <ac:picMkLst>
            <pc:docMk/>
            <pc:sldMk cId="3704591390" sldId="6736"/>
            <ac:picMk id="4" creationId="{E5F580DB-04C8-2532-FDB6-1DB8206E166F}"/>
          </ac:picMkLst>
        </pc:picChg>
      </pc:sldChg>
      <pc:sldChg chg="new del ord">
        <pc:chgData name="Ellie Sproston" userId="ec19b88d-79ff-4bb4-a473-72820692ad4f" providerId="ADAL" clId="{0FE87F16-8E49-4DB7-A919-85CB65EEC99D}" dt="2023-12-07T08:58:06.781" v="2273" actId="47"/>
        <pc:sldMkLst>
          <pc:docMk/>
          <pc:sldMk cId="2426446569" sldId="6737"/>
        </pc:sldMkLst>
      </pc:sldChg>
      <pc:sldChg chg="addSp delSp modSp new mod ord modShow">
        <pc:chgData name="Ellie Sproston" userId="ec19b88d-79ff-4bb4-a473-72820692ad4f" providerId="ADAL" clId="{0FE87F16-8E49-4DB7-A919-85CB65EEC99D}" dt="2023-12-08T09:19:45.377" v="11477" actId="20577"/>
        <pc:sldMkLst>
          <pc:docMk/>
          <pc:sldMk cId="3859739507" sldId="6737"/>
        </pc:sldMkLst>
        <pc:spChg chg="mod">
          <ac:chgData name="Ellie Sproston" userId="ec19b88d-79ff-4bb4-a473-72820692ad4f" providerId="ADAL" clId="{0FE87F16-8E49-4DB7-A919-85CB65EEC99D}" dt="2023-12-07T09:00:28.119" v="2746" actId="20577"/>
          <ac:spMkLst>
            <pc:docMk/>
            <pc:sldMk cId="3859739507" sldId="6737"/>
            <ac:spMk id="2" creationId="{A212F366-613C-EC88-CF5A-B44EF982B7A7}"/>
          </ac:spMkLst>
        </pc:spChg>
        <pc:spChg chg="mod">
          <ac:chgData name="Ellie Sproston" userId="ec19b88d-79ff-4bb4-a473-72820692ad4f" providerId="ADAL" clId="{0FE87F16-8E49-4DB7-A919-85CB65EEC99D}" dt="2023-12-08T09:19:45.377" v="11477" actId="20577"/>
          <ac:spMkLst>
            <pc:docMk/>
            <pc:sldMk cId="3859739507" sldId="6737"/>
            <ac:spMk id="3" creationId="{D3BCBD42-4B21-4842-D024-51280AC9273D}"/>
          </ac:spMkLst>
        </pc:spChg>
        <pc:spChg chg="add mod">
          <ac:chgData name="Ellie Sproston" userId="ec19b88d-79ff-4bb4-a473-72820692ad4f" providerId="ADAL" clId="{0FE87F16-8E49-4DB7-A919-85CB65EEC99D}" dt="2023-12-07T11:32:02.553" v="11363" actId="1076"/>
          <ac:spMkLst>
            <pc:docMk/>
            <pc:sldMk cId="3859739507" sldId="6737"/>
            <ac:spMk id="9" creationId="{59AFBC73-7A66-833F-3B28-1275C7DE4343}"/>
          </ac:spMkLst>
        </pc:spChg>
        <pc:graphicFrameChg chg="add del mod modGraphic">
          <ac:chgData name="Ellie Sproston" userId="ec19b88d-79ff-4bb4-a473-72820692ad4f" providerId="ADAL" clId="{0FE87F16-8E49-4DB7-A919-85CB65EEC99D}" dt="2023-12-07T09:03:07.953" v="3067" actId="478"/>
          <ac:graphicFrameMkLst>
            <pc:docMk/>
            <pc:sldMk cId="3859739507" sldId="6737"/>
            <ac:graphicFrameMk id="4" creationId="{31087123-1C0F-BBA8-BD5A-6F536B8DDCC6}"/>
          </ac:graphicFrameMkLst>
        </pc:graphicFrameChg>
        <pc:graphicFrameChg chg="add mod modGraphic">
          <ac:chgData name="Ellie Sproston" userId="ec19b88d-79ff-4bb4-a473-72820692ad4f" providerId="ADAL" clId="{0FE87F16-8E49-4DB7-A919-85CB65EEC99D}" dt="2023-12-07T11:32:02.553" v="11363" actId="1076"/>
          <ac:graphicFrameMkLst>
            <pc:docMk/>
            <pc:sldMk cId="3859739507" sldId="6737"/>
            <ac:graphicFrameMk id="5" creationId="{4DBD407E-2469-3EEA-3629-49433AE44BB0}"/>
          </ac:graphicFrameMkLst>
        </pc:graphicFrameChg>
        <pc:picChg chg="add mod">
          <ac:chgData name="Ellie Sproston" userId="ec19b88d-79ff-4bb4-a473-72820692ad4f" providerId="ADAL" clId="{0FE87F16-8E49-4DB7-A919-85CB65EEC99D}" dt="2023-12-07T11:32:02.553" v="11363" actId="1076"/>
          <ac:picMkLst>
            <pc:docMk/>
            <pc:sldMk cId="3859739507" sldId="6737"/>
            <ac:picMk id="6" creationId="{7ECB8C7B-D476-C0AF-8121-8B2BC62FFC2B}"/>
          </ac:picMkLst>
        </pc:picChg>
        <pc:picChg chg="add del mod">
          <ac:chgData name="Ellie Sproston" userId="ec19b88d-79ff-4bb4-a473-72820692ad4f" providerId="ADAL" clId="{0FE87F16-8E49-4DB7-A919-85CB65EEC99D}" dt="2023-12-07T09:05:11.558" v="3331" actId="478"/>
          <ac:picMkLst>
            <pc:docMk/>
            <pc:sldMk cId="3859739507" sldId="6737"/>
            <ac:picMk id="7" creationId="{4F3E8E41-0386-6640-A004-2B139F461E97}"/>
          </ac:picMkLst>
        </pc:picChg>
        <pc:picChg chg="add del mod">
          <ac:chgData name="Ellie Sproston" userId="ec19b88d-79ff-4bb4-a473-72820692ad4f" providerId="ADAL" clId="{0FE87F16-8E49-4DB7-A919-85CB65EEC99D}" dt="2023-12-07T09:05:20.543" v="3333" actId="478"/>
          <ac:picMkLst>
            <pc:docMk/>
            <pc:sldMk cId="3859739507" sldId="6737"/>
            <ac:picMk id="8" creationId="{ED802A2D-EC05-B869-A945-A856FECE875B}"/>
          </ac:picMkLst>
        </pc:picChg>
      </pc:sldChg>
      <pc:sldMasterChg chg="del delSldLayout">
        <pc:chgData name="Ellie Sproston" userId="ec19b88d-79ff-4bb4-a473-72820692ad4f" providerId="ADAL" clId="{0FE87F16-8E49-4DB7-A919-85CB65EEC99D}" dt="2023-12-07T08:56:27.885" v="2264" actId="47"/>
        <pc:sldMasterMkLst>
          <pc:docMk/>
          <pc:sldMasterMk cId="4002534878" sldId="2147483648"/>
        </pc:sldMasterMkLst>
        <pc:sldLayoutChg chg="del">
          <pc:chgData name="Ellie Sproston" userId="ec19b88d-79ff-4bb4-a473-72820692ad4f" providerId="ADAL" clId="{0FE87F16-8E49-4DB7-A919-85CB65EEC99D}" dt="2023-12-07T08:56:27.885" v="2264" actId="47"/>
          <pc:sldLayoutMkLst>
            <pc:docMk/>
            <pc:sldMasterMk cId="4002534878" sldId="2147483648"/>
            <pc:sldLayoutMk cId="3745378241" sldId="2147483649"/>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3468065138" sldId="2147483650"/>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2415747293" sldId="2147483651"/>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3891318742" sldId="2147483652"/>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4012331313" sldId="2147483653"/>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197314645" sldId="2147483654"/>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3923587648" sldId="2147483655"/>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152865661" sldId="2147483656"/>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3069663458" sldId="2147483657"/>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2537351302" sldId="2147483658"/>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1269676978" sldId="2147483659"/>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358702586" sldId="2147483660"/>
          </pc:sldLayoutMkLst>
        </pc:sldLayoutChg>
        <pc:sldLayoutChg chg="del">
          <pc:chgData name="Ellie Sproston" userId="ec19b88d-79ff-4bb4-a473-72820692ad4f" providerId="ADAL" clId="{0FE87F16-8E49-4DB7-A919-85CB65EEC99D}" dt="2023-12-07T08:56:27.885" v="2264" actId="47"/>
          <pc:sldLayoutMkLst>
            <pc:docMk/>
            <pc:sldMasterMk cId="4002534878" sldId="2147483648"/>
            <pc:sldLayoutMk cId="679923359" sldId="2147483661"/>
          </pc:sldLayoutMkLst>
        </pc:sldLayoutChg>
      </pc:sldMasterChg>
      <pc:sldMasterChg chg="del delSldLayout">
        <pc:chgData name="Ellie Sproston" userId="ec19b88d-79ff-4bb4-a473-72820692ad4f" providerId="ADAL" clId="{0FE87F16-8E49-4DB7-A919-85CB65EEC99D}" dt="2023-12-07T08:56:27.885" v="2264" actId="47"/>
        <pc:sldMasterMkLst>
          <pc:docMk/>
          <pc:sldMasterMk cId="980043514" sldId="2147483662"/>
        </pc:sldMasterMkLst>
        <pc:sldLayoutChg chg="del">
          <pc:chgData name="Ellie Sproston" userId="ec19b88d-79ff-4bb4-a473-72820692ad4f" providerId="ADAL" clId="{0FE87F16-8E49-4DB7-A919-85CB65EEC99D}" dt="2023-12-07T08:56:27.885" v="2264" actId="47"/>
          <pc:sldLayoutMkLst>
            <pc:docMk/>
            <pc:sldMasterMk cId="980043514" sldId="2147483662"/>
            <pc:sldLayoutMk cId="1520491269" sldId="2147483663"/>
          </pc:sldLayoutMkLst>
        </pc:sldLayoutChg>
        <pc:sldLayoutChg chg="del">
          <pc:chgData name="Ellie Sproston" userId="ec19b88d-79ff-4bb4-a473-72820692ad4f" providerId="ADAL" clId="{0FE87F16-8E49-4DB7-A919-85CB65EEC99D}" dt="2023-12-07T08:56:27.885" v="2264" actId="47"/>
          <pc:sldLayoutMkLst>
            <pc:docMk/>
            <pc:sldMasterMk cId="980043514" sldId="2147483662"/>
            <pc:sldLayoutMk cId="3522831854" sldId="2147483664"/>
          </pc:sldLayoutMkLst>
        </pc:sldLayoutChg>
      </pc:sldMasterChg>
      <pc:sldMasterChg chg="del delSldLayout">
        <pc:chgData name="Ellie Sproston" userId="ec19b88d-79ff-4bb4-a473-72820692ad4f" providerId="ADAL" clId="{0FE87F16-8E49-4DB7-A919-85CB65EEC99D}" dt="2023-12-07T08:56:27.885" v="2264" actId="47"/>
        <pc:sldMasterMkLst>
          <pc:docMk/>
          <pc:sldMasterMk cId="2892120020" sldId="2147483665"/>
        </pc:sldMasterMkLst>
        <pc:sldLayoutChg chg="del">
          <pc:chgData name="Ellie Sproston" userId="ec19b88d-79ff-4bb4-a473-72820692ad4f" providerId="ADAL" clId="{0FE87F16-8E49-4DB7-A919-85CB65EEC99D}" dt="2023-12-07T08:56:27.885" v="2264" actId="47"/>
          <pc:sldLayoutMkLst>
            <pc:docMk/>
            <pc:sldMasterMk cId="2892120020" sldId="2147483665"/>
            <pc:sldLayoutMk cId="961193948" sldId="2147483666"/>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09745711" sldId="2147483667"/>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396543673" sldId="2147483668"/>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4253940188" sldId="2147483669"/>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3731712019" sldId="2147483670"/>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031179639" sldId="2147483671"/>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4206334540" sldId="2147483672"/>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3902676850" sldId="2147483673"/>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1051016517" sldId="2147483674"/>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3978969745" sldId="2147483675"/>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139213996" sldId="2147483676"/>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4185195076" sldId="2147483677"/>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047049311" sldId="2147483678"/>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67299132" sldId="2147483679"/>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956365159" sldId="2147483680"/>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1032244911" sldId="2147483681"/>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126604796" sldId="2147483682"/>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1029069494" sldId="2147483683"/>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1149592635" sldId="2147483684"/>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4002526037" sldId="2147483685"/>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62567527" sldId="2147483686"/>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601304856" sldId="2147483688"/>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155391117" sldId="2147483689"/>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4227547050" sldId="2147483690"/>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22142629" sldId="2147483692"/>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65355326" sldId="2147483694"/>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3215056139" sldId="2147483695"/>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3470167393" sldId="2147483696"/>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780546102" sldId="2147483697"/>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832500726" sldId="2147483698"/>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3183501167" sldId="2147483699"/>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129932688" sldId="2147483700"/>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780099774" sldId="2147483701"/>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2017958628" sldId="2147483725"/>
          </pc:sldLayoutMkLst>
        </pc:sldLayoutChg>
        <pc:sldLayoutChg chg="del">
          <pc:chgData name="Ellie Sproston" userId="ec19b88d-79ff-4bb4-a473-72820692ad4f" providerId="ADAL" clId="{0FE87F16-8E49-4DB7-A919-85CB65EEC99D}" dt="2023-12-07T08:56:27.885" v="2264" actId="47"/>
          <pc:sldLayoutMkLst>
            <pc:docMk/>
            <pc:sldMasterMk cId="2892120020" sldId="2147483665"/>
            <pc:sldLayoutMk cId="1880865104" sldId="2147483726"/>
          </pc:sldLayoutMkLst>
        </pc:sldLayoutChg>
      </pc:sldMasterChg>
      <pc:sldMasterChg chg="del delSldLayout">
        <pc:chgData name="Ellie Sproston" userId="ec19b88d-79ff-4bb4-a473-72820692ad4f" providerId="ADAL" clId="{0FE87F16-8E49-4DB7-A919-85CB65EEC99D}" dt="2023-12-07T08:56:27.885" v="2264" actId="47"/>
        <pc:sldMasterMkLst>
          <pc:docMk/>
          <pc:sldMasterMk cId="2077857444" sldId="2147483702"/>
        </pc:sldMasterMkLst>
        <pc:sldLayoutChg chg="del">
          <pc:chgData name="Ellie Sproston" userId="ec19b88d-79ff-4bb4-a473-72820692ad4f" providerId="ADAL" clId="{0FE87F16-8E49-4DB7-A919-85CB65EEC99D}" dt="2023-12-07T08:56:27.885" v="2264" actId="47"/>
          <pc:sldLayoutMkLst>
            <pc:docMk/>
            <pc:sldMasterMk cId="2077857444" sldId="2147483702"/>
            <pc:sldLayoutMk cId="2379925224" sldId="2147483703"/>
          </pc:sldLayoutMkLst>
        </pc:sldLayoutChg>
        <pc:sldLayoutChg chg="del">
          <pc:chgData name="Ellie Sproston" userId="ec19b88d-79ff-4bb4-a473-72820692ad4f" providerId="ADAL" clId="{0FE87F16-8E49-4DB7-A919-85CB65EEC99D}" dt="2023-12-07T08:56:27.885" v="2264" actId="47"/>
          <pc:sldLayoutMkLst>
            <pc:docMk/>
            <pc:sldMasterMk cId="2077857444" sldId="2147483702"/>
            <pc:sldLayoutMk cId="1412878941" sldId="2147483704"/>
          </pc:sldLayoutMkLst>
        </pc:sldLayoutChg>
        <pc:sldLayoutChg chg="del">
          <pc:chgData name="Ellie Sproston" userId="ec19b88d-79ff-4bb4-a473-72820692ad4f" providerId="ADAL" clId="{0FE87F16-8E49-4DB7-A919-85CB65EEC99D}" dt="2023-12-07T08:56:27.885" v="2264" actId="47"/>
          <pc:sldLayoutMkLst>
            <pc:docMk/>
            <pc:sldMasterMk cId="2077857444" sldId="2147483702"/>
            <pc:sldLayoutMk cId="1225396819" sldId="2147483705"/>
          </pc:sldLayoutMkLst>
        </pc:sldLayoutChg>
        <pc:sldLayoutChg chg="del">
          <pc:chgData name="Ellie Sproston" userId="ec19b88d-79ff-4bb4-a473-72820692ad4f" providerId="ADAL" clId="{0FE87F16-8E49-4DB7-A919-85CB65EEC99D}" dt="2023-12-07T08:56:27.885" v="2264" actId="47"/>
          <pc:sldLayoutMkLst>
            <pc:docMk/>
            <pc:sldMasterMk cId="2077857444" sldId="2147483702"/>
            <pc:sldLayoutMk cId="2345139257" sldId="2147483706"/>
          </pc:sldLayoutMkLst>
        </pc:sldLayoutChg>
        <pc:sldLayoutChg chg="del">
          <pc:chgData name="Ellie Sproston" userId="ec19b88d-79ff-4bb4-a473-72820692ad4f" providerId="ADAL" clId="{0FE87F16-8E49-4DB7-A919-85CB65EEC99D}" dt="2023-12-07T08:56:27.885" v="2264" actId="47"/>
          <pc:sldLayoutMkLst>
            <pc:docMk/>
            <pc:sldMasterMk cId="2077857444" sldId="2147483702"/>
            <pc:sldLayoutMk cId="159087075" sldId="2147483707"/>
          </pc:sldLayoutMkLst>
        </pc:sldLayoutChg>
        <pc:sldLayoutChg chg="del">
          <pc:chgData name="Ellie Sproston" userId="ec19b88d-79ff-4bb4-a473-72820692ad4f" providerId="ADAL" clId="{0FE87F16-8E49-4DB7-A919-85CB65EEC99D}" dt="2023-12-07T08:56:27.885" v="2264" actId="47"/>
          <pc:sldLayoutMkLst>
            <pc:docMk/>
            <pc:sldMasterMk cId="2077857444" sldId="2147483702"/>
            <pc:sldLayoutMk cId="3844179853" sldId="2147483708"/>
          </pc:sldLayoutMkLst>
        </pc:sldLayoutChg>
      </pc:sldMasterChg>
      <pc:sldMasterChg chg="del delSldLayout">
        <pc:chgData name="Ellie Sproston" userId="ec19b88d-79ff-4bb4-a473-72820692ad4f" providerId="ADAL" clId="{0FE87F16-8E49-4DB7-A919-85CB65EEC99D}" dt="2023-12-07T08:56:27.885" v="2264" actId="47"/>
        <pc:sldMasterMkLst>
          <pc:docMk/>
          <pc:sldMasterMk cId="2529656880" sldId="2147483709"/>
        </pc:sldMasterMkLst>
        <pc:sldLayoutChg chg="del">
          <pc:chgData name="Ellie Sproston" userId="ec19b88d-79ff-4bb4-a473-72820692ad4f" providerId="ADAL" clId="{0FE87F16-8E49-4DB7-A919-85CB65EEC99D}" dt="2023-12-07T08:56:27.885" v="2264" actId="47"/>
          <pc:sldLayoutMkLst>
            <pc:docMk/>
            <pc:sldMasterMk cId="2529656880" sldId="2147483709"/>
            <pc:sldLayoutMk cId="298146546" sldId="2147483710"/>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2917401547" sldId="2147483711"/>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1424560678" sldId="2147483712"/>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3711759965" sldId="2147483713"/>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1527612719" sldId="2147483714"/>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3561262466" sldId="2147483715"/>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2401931981" sldId="2147483716"/>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324764296" sldId="2147483717"/>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4078574138" sldId="2147483718"/>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2748083357" sldId="2147483719"/>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2583923116" sldId="2147483720"/>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1821501703" sldId="2147483721"/>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377210945" sldId="2147483722"/>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798799119" sldId="2147483723"/>
          </pc:sldLayoutMkLst>
        </pc:sldLayoutChg>
        <pc:sldLayoutChg chg="del">
          <pc:chgData name="Ellie Sproston" userId="ec19b88d-79ff-4bb4-a473-72820692ad4f" providerId="ADAL" clId="{0FE87F16-8E49-4DB7-A919-85CB65EEC99D}" dt="2023-12-07T08:56:27.885" v="2264" actId="47"/>
          <pc:sldLayoutMkLst>
            <pc:docMk/>
            <pc:sldMasterMk cId="2529656880" sldId="2147483709"/>
            <pc:sldLayoutMk cId="3515141460" sldId="2147483724"/>
          </pc:sldLayoutMkLst>
        </pc:sldLayoutChg>
      </pc:sldMasterChg>
      <pc:sldMasterChg chg="del delSldLayout">
        <pc:chgData name="Ellie Sproston" userId="ec19b88d-79ff-4bb4-a473-72820692ad4f" providerId="ADAL" clId="{0FE87F16-8E49-4DB7-A919-85CB65EEC99D}" dt="2023-12-07T08:56:27.885" v="2264" actId="47"/>
        <pc:sldMasterMkLst>
          <pc:docMk/>
          <pc:sldMasterMk cId="2134887062" sldId="2147483727"/>
        </pc:sldMasterMkLst>
        <pc:sldLayoutChg chg="del">
          <pc:chgData name="Ellie Sproston" userId="ec19b88d-79ff-4bb4-a473-72820692ad4f" providerId="ADAL" clId="{0FE87F16-8E49-4DB7-A919-85CB65EEC99D}" dt="2023-12-07T08:56:27.885" v="2264" actId="47"/>
          <pc:sldLayoutMkLst>
            <pc:docMk/>
            <pc:sldMasterMk cId="2134887062" sldId="2147483727"/>
            <pc:sldLayoutMk cId="720246721" sldId="2147483728"/>
          </pc:sldLayoutMkLst>
        </pc:sldLayoutChg>
        <pc:sldLayoutChg chg="del">
          <pc:chgData name="Ellie Sproston" userId="ec19b88d-79ff-4bb4-a473-72820692ad4f" providerId="ADAL" clId="{0FE87F16-8E49-4DB7-A919-85CB65EEC99D}" dt="2023-12-07T08:56:27.885" v="2264" actId="47"/>
          <pc:sldLayoutMkLst>
            <pc:docMk/>
            <pc:sldMasterMk cId="2134887062" sldId="2147483727"/>
            <pc:sldLayoutMk cId="864628793" sldId="2147483729"/>
          </pc:sldLayoutMkLst>
        </pc:sldLayoutChg>
        <pc:sldLayoutChg chg="del">
          <pc:chgData name="Ellie Sproston" userId="ec19b88d-79ff-4bb4-a473-72820692ad4f" providerId="ADAL" clId="{0FE87F16-8E49-4DB7-A919-85CB65EEC99D}" dt="2023-12-07T08:56:27.885" v="2264" actId="47"/>
          <pc:sldLayoutMkLst>
            <pc:docMk/>
            <pc:sldMasterMk cId="2134887062" sldId="2147483727"/>
            <pc:sldLayoutMk cId="2758327269" sldId="2147483730"/>
          </pc:sldLayoutMkLst>
        </pc:sldLayoutChg>
        <pc:sldLayoutChg chg="del">
          <pc:chgData name="Ellie Sproston" userId="ec19b88d-79ff-4bb4-a473-72820692ad4f" providerId="ADAL" clId="{0FE87F16-8E49-4DB7-A919-85CB65EEC99D}" dt="2023-12-07T08:56:27.885" v="2264" actId="47"/>
          <pc:sldLayoutMkLst>
            <pc:docMk/>
            <pc:sldMasterMk cId="2134887062" sldId="2147483727"/>
            <pc:sldLayoutMk cId="4078454757" sldId="2147483731"/>
          </pc:sldLayoutMkLst>
        </pc:sldLayoutChg>
        <pc:sldLayoutChg chg="del">
          <pc:chgData name="Ellie Sproston" userId="ec19b88d-79ff-4bb4-a473-72820692ad4f" providerId="ADAL" clId="{0FE87F16-8E49-4DB7-A919-85CB65EEC99D}" dt="2023-12-07T08:56:27.885" v="2264" actId="47"/>
          <pc:sldLayoutMkLst>
            <pc:docMk/>
            <pc:sldMasterMk cId="2134887062" sldId="2147483727"/>
            <pc:sldLayoutMk cId="1913066099" sldId="2147483732"/>
          </pc:sldLayoutMkLst>
        </pc:sldLayoutChg>
      </pc:sldMasterChg>
      <pc:sldMasterChg chg="del delSldLayout">
        <pc:chgData name="Ellie Sproston" userId="ec19b88d-79ff-4bb4-a473-72820692ad4f" providerId="ADAL" clId="{0FE87F16-8E49-4DB7-A919-85CB65EEC99D}" dt="2023-12-07T08:56:27.885" v="2264" actId="47"/>
        <pc:sldMasterMkLst>
          <pc:docMk/>
          <pc:sldMasterMk cId="2673140159" sldId="2147483733"/>
        </pc:sldMasterMkLst>
        <pc:sldLayoutChg chg="del">
          <pc:chgData name="Ellie Sproston" userId="ec19b88d-79ff-4bb4-a473-72820692ad4f" providerId="ADAL" clId="{0FE87F16-8E49-4DB7-A919-85CB65EEC99D}" dt="2023-12-07T08:56:27.885" v="2264" actId="47"/>
          <pc:sldLayoutMkLst>
            <pc:docMk/>
            <pc:sldMasterMk cId="2673140159" sldId="2147483733"/>
            <pc:sldLayoutMk cId="1654255411" sldId="2147483734"/>
          </pc:sldLayoutMkLst>
        </pc:sldLayoutChg>
        <pc:sldLayoutChg chg="del">
          <pc:chgData name="Ellie Sproston" userId="ec19b88d-79ff-4bb4-a473-72820692ad4f" providerId="ADAL" clId="{0FE87F16-8E49-4DB7-A919-85CB65EEC99D}" dt="2023-12-07T08:56:27.885" v="2264" actId="47"/>
          <pc:sldLayoutMkLst>
            <pc:docMk/>
            <pc:sldMasterMk cId="2673140159" sldId="2147483733"/>
            <pc:sldLayoutMk cId="2732483125" sldId="2147483735"/>
          </pc:sldLayoutMkLst>
        </pc:sldLayoutChg>
      </pc:sldMasterChg>
      <pc:sldMasterChg chg="del delSldLayout">
        <pc:chgData name="Ellie Sproston" userId="ec19b88d-79ff-4bb4-a473-72820692ad4f" providerId="ADAL" clId="{0FE87F16-8E49-4DB7-A919-85CB65EEC99D}" dt="2023-12-07T08:56:27.885" v="2264" actId="47"/>
        <pc:sldMasterMkLst>
          <pc:docMk/>
          <pc:sldMasterMk cId="1170033794" sldId="2147483747"/>
        </pc:sldMasterMkLst>
        <pc:sldLayoutChg chg="del">
          <pc:chgData name="Ellie Sproston" userId="ec19b88d-79ff-4bb4-a473-72820692ad4f" providerId="ADAL" clId="{0FE87F16-8E49-4DB7-A919-85CB65EEC99D}" dt="2023-12-07T08:56:27.885" v="2264" actId="47"/>
          <pc:sldLayoutMkLst>
            <pc:docMk/>
            <pc:sldMasterMk cId="1170033794" sldId="2147483747"/>
            <pc:sldLayoutMk cId="1903270862" sldId="2147483748"/>
          </pc:sldLayoutMkLst>
        </pc:sldLayoutChg>
        <pc:sldLayoutChg chg="del">
          <pc:chgData name="Ellie Sproston" userId="ec19b88d-79ff-4bb4-a473-72820692ad4f" providerId="ADAL" clId="{0FE87F16-8E49-4DB7-A919-85CB65EEC99D}" dt="2023-12-07T08:56:27.885" v="2264" actId="47"/>
          <pc:sldLayoutMkLst>
            <pc:docMk/>
            <pc:sldMasterMk cId="1170033794" sldId="2147483747"/>
            <pc:sldLayoutMk cId="4125426470" sldId="2147483749"/>
          </pc:sldLayoutMkLst>
        </pc:sldLayoutChg>
        <pc:sldLayoutChg chg="del">
          <pc:chgData name="Ellie Sproston" userId="ec19b88d-79ff-4bb4-a473-72820692ad4f" providerId="ADAL" clId="{0FE87F16-8E49-4DB7-A919-85CB65EEC99D}" dt="2023-12-07T08:56:27.885" v="2264" actId="47"/>
          <pc:sldLayoutMkLst>
            <pc:docMk/>
            <pc:sldMasterMk cId="1170033794" sldId="2147483747"/>
            <pc:sldLayoutMk cId="413818764" sldId="2147483750"/>
          </pc:sldLayoutMkLst>
        </pc:sldLayoutChg>
        <pc:sldLayoutChg chg="del">
          <pc:chgData name="Ellie Sproston" userId="ec19b88d-79ff-4bb4-a473-72820692ad4f" providerId="ADAL" clId="{0FE87F16-8E49-4DB7-A919-85CB65EEC99D}" dt="2023-12-07T08:56:27.885" v="2264" actId="47"/>
          <pc:sldLayoutMkLst>
            <pc:docMk/>
            <pc:sldMasterMk cId="1170033794" sldId="2147483747"/>
            <pc:sldLayoutMk cId="4155435374" sldId="2147483751"/>
          </pc:sldLayoutMkLst>
        </pc:sldLayoutChg>
        <pc:sldLayoutChg chg="del">
          <pc:chgData name="Ellie Sproston" userId="ec19b88d-79ff-4bb4-a473-72820692ad4f" providerId="ADAL" clId="{0FE87F16-8E49-4DB7-A919-85CB65EEC99D}" dt="2023-12-07T08:56:27.885" v="2264" actId="47"/>
          <pc:sldLayoutMkLst>
            <pc:docMk/>
            <pc:sldMasterMk cId="1170033794" sldId="2147483747"/>
            <pc:sldLayoutMk cId="137567620" sldId="2147483752"/>
          </pc:sldLayoutMkLst>
        </pc:sldLayoutChg>
        <pc:sldLayoutChg chg="del">
          <pc:chgData name="Ellie Sproston" userId="ec19b88d-79ff-4bb4-a473-72820692ad4f" providerId="ADAL" clId="{0FE87F16-8E49-4DB7-A919-85CB65EEC99D}" dt="2023-12-07T08:56:27.885" v="2264" actId="47"/>
          <pc:sldLayoutMkLst>
            <pc:docMk/>
            <pc:sldMasterMk cId="1170033794" sldId="2147483747"/>
            <pc:sldLayoutMk cId="3248576649" sldId="2147483753"/>
          </pc:sldLayoutMkLst>
        </pc:sldLayoutChg>
      </pc:sldMasterChg>
    </pc:docChg>
  </pc:docChgLst>
  <pc:docChgLst>
    <pc:chgData name="Ellie Sproston" userId="ec19b88d-79ff-4bb4-a473-72820692ad4f" providerId="ADAL" clId="{D8F0C66B-C3A5-4FBE-A0D2-805FE39AE6DC}"/>
    <pc:docChg chg="undo custSel addSld delSld modSld sldOrd delMainMaster">
      <pc:chgData name="Ellie Sproston" userId="ec19b88d-79ff-4bb4-a473-72820692ad4f" providerId="ADAL" clId="{D8F0C66B-C3A5-4FBE-A0D2-805FE39AE6DC}" dt="2023-10-05T13:02:28.504" v="31999" actId="2696"/>
      <pc:docMkLst>
        <pc:docMk/>
      </pc:docMkLst>
      <pc:sldChg chg="modSp mod modNotesTx">
        <pc:chgData name="Ellie Sproston" userId="ec19b88d-79ff-4bb4-a473-72820692ad4f" providerId="ADAL" clId="{D8F0C66B-C3A5-4FBE-A0D2-805FE39AE6DC}" dt="2023-10-05T12:55:47.754" v="31996" actId="20577"/>
        <pc:sldMkLst>
          <pc:docMk/>
          <pc:sldMk cId="0" sldId="257"/>
        </pc:sldMkLst>
        <pc:spChg chg="mod">
          <ac:chgData name="Ellie Sproston" userId="ec19b88d-79ff-4bb4-a473-72820692ad4f" providerId="ADAL" clId="{D8F0C66B-C3A5-4FBE-A0D2-805FE39AE6DC}" dt="2023-09-28T10:50:13.811" v="17" actId="20577"/>
          <ac:spMkLst>
            <pc:docMk/>
            <pc:sldMk cId="0" sldId="257"/>
            <ac:spMk id="5" creationId="{00000000-0000-0000-0000-000000000000}"/>
          </ac:spMkLst>
        </pc:spChg>
      </pc:sldChg>
      <pc:sldChg chg="modNotesTx">
        <pc:chgData name="Ellie Sproston" userId="ec19b88d-79ff-4bb4-a473-72820692ad4f" providerId="ADAL" clId="{D8F0C66B-C3A5-4FBE-A0D2-805FE39AE6DC}" dt="2023-10-05T12:50:05.337" v="31346" actId="113"/>
        <pc:sldMkLst>
          <pc:docMk/>
          <pc:sldMk cId="3076044020" sldId="258"/>
        </pc:sldMkLst>
      </pc:sldChg>
      <pc:sldChg chg="modSp mod modNotesTx">
        <pc:chgData name="Ellie Sproston" userId="ec19b88d-79ff-4bb4-a473-72820692ad4f" providerId="ADAL" clId="{D8F0C66B-C3A5-4FBE-A0D2-805FE39AE6DC}" dt="2023-09-28T11:00:03.890" v="651" actId="20577"/>
        <pc:sldMkLst>
          <pc:docMk/>
          <pc:sldMk cId="2310100206" sldId="259"/>
        </pc:sldMkLst>
        <pc:spChg chg="mod">
          <ac:chgData name="Ellie Sproston" userId="ec19b88d-79ff-4bb4-a473-72820692ad4f" providerId="ADAL" clId="{D8F0C66B-C3A5-4FBE-A0D2-805FE39AE6DC}" dt="2023-09-28T11:00:03.890" v="651" actId="20577"/>
          <ac:spMkLst>
            <pc:docMk/>
            <pc:sldMk cId="2310100206" sldId="259"/>
            <ac:spMk id="3" creationId="{FFE4207C-C837-F7CB-04E3-C87EB9967E99}"/>
          </ac:spMkLst>
        </pc:spChg>
      </pc:sldChg>
      <pc:sldChg chg="modNotesTx">
        <pc:chgData name="Ellie Sproston" userId="ec19b88d-79ff-4bb4-a473-72820692ad4f" providerId="ADAL" clId="{D8F0C66B-C3A5-4FBE-A0D2-805FE39AE6DC}" dt="2023-10-03T08:33:13.923" v="15287" actId="20577"/>
        <pc:sldMkLst>
          <pc:docMk/>
          <pc:sldMk cId="945802741" sldId="260"/>
        </pc:sldMkLst>
      </pc:sldChg>
      <pc:sldChg chg="modNotesTx">
        <pc:chgData name="Ellie Sproston" userId="ec19b88d-79ff-4bb4-a473-72820692ad4f" providerId="ADAL" clId="{D8F0C66B-C3A5-4FBE-A0D2-805FE39AE6DC}" dt="2023-10-03T10:12:00.886" v="23956" actId="20577"/>
        <pc:sldMkLst>
          <pc:docMk/>
          <pc:sldMk cId="2155002927" sldId="271"/>
        </pc:sldMkLst>
      </pc:sldChg>
      <pc:sldChg chg="modNotesTx">
        <pc:chgData name="Ellie Sproston" userId="ec19b88d-79ff-4bb4-a473-72820692ad4f" providerId="ADAL" clId="{D8F0C66B-C3A5-4FBE-A0D2-805FE39AE6DC}" dt="2023-10-03T09:55:50.183" v="22026" actId="20577"/>
        <pc:sldMkLst>
          <pc:docMk/>
          <pc:sldMk cId="4076804564" sldId="272"/>
        </pc:sldMkLst>
      </pc:sldChg>
      <pc:sldChg chg="modNotesTx">
        <pc:chgData name="Ellie Sproston" userId="ec19b88d-79ff-4bb4-a473-72820692ad4f" providerId="ADAL" clId="{D8F0C66B-C3A5-4FBE-A0D2-805FE39AE6DC}" dt="2023-10-05T11:13:56.139" v="29186" actId="20577"/>
        <pc:sldMkLst>
          <pc:docMk/>
          <pc:sldMk cId="0" sldId="275"/>
        </pc:sldMkLst>
      </pc:sldChg>
      <pc:sldChg chg="modNotesTx">
        <pc:chgData name="Ellie Sproston" userId="ec19b88d-79ff-4bb4-a473-72820692ad4f" providerId="ADAL" clId="{D8F0C66B-C3A5-4FBE-A0D2-805FE39AE6DC}" dt="2023-09-28T13:05:14.630" v="6724" actId="20577"/>
        <pc:sldMkLst>
          <pc:docMk/>
          <pc:sldMk cId="2702700388" sldId="280"/>
        </pc:sldMkLst>
      </pc:sldChg>
      <pc:sldChg chg="modNotesTx">
        <pc:chgData name="Ellie Sproston" userId="ec19b88d-79ff-4bb4-a473-72820692ad4f" providerId="ADAL" clId="{D8F0C66B-C3A5-4FBE-A0D2-805FE39AE6DC}" dt="2023-09-28T12:49:45.095" v="5393" actId="113"/>
        <pc:sldMkLst>
          <pc:docMk/>
          <pc:sldMk cId="2023328329" sldId="281"/>
        </pc:sldMkLst>
      </pc:sldChg>
      <pc:sldChg chg="modNotesTx">
        <pc:chgData name="Ellie Sproston" userId="ec19b88d-79ff-4bb4-a473-72820692ad4f" providerId="ADAL" clId="{D8F0C66B-C3A5-4FBE-A0D2-805FE39AE6DC}" dt="2023-10-05T13:01:20.916" v="31997" actId="113"/>
        <pc:sldMkLst>
          <pc:docMk/>
          <pc:sldMk cId="4260605609" sldId="283"/>
        </pc:sldMkLst>
      </pc:sldChg>
      <pc:sldChg chg="modNotesTx">
        <pc:chgData name="Ellie Sproston" userId="ec19b88d-79ff-4bb4-a473-72820692ad4f" providerId="ADAL" clId="{D8F0C66B-C3A5-4FBE-A0D2-805FE39AE6DC}" dt="2023-10-05T11:07:38.637" v="28107" actId="113"/>
        <pc:sldMkLst>
          <pc:docMk/>
          <pc:sldMk cId="2081293752" sldId="295"/>
        </pc:sldMkLst>
      </pc:sldChg>
      <pc:sldChg chg="delSp mod ord modNotesTx">
        <pc:chgData name="Ellie Sproston" userId="ec19b88d-79ff-4bb4-a473-72820692ad4f" providerId="ADAL" clId="{D8F0C66B-C3A5-4FBE-A0D2-805FE39AE6DC}" dt="2023-10-05T12:17:53.593" v="30328" actId="20577"/>
        <pc:sldMkLst>
          <pc:docMk/>
          <pc:sldMk cId="1518445605" sldId="306"/>
        </pc:sldMkLst>
        <pc:picChg chg="del">
          <ac:chgData name="Ellie Sproston" userId="ec19b88d-79ff-4bb4-a473-72820692ad4f" providerId="ADAL" clId="{D8F0C66B-C3A5-4FBE-A0D2-805FE39AE6DC}" dt="2023-10-05T12:06:02.941" v="29628" actId="478"/>
          <ac:picMkLst>
            <pc:docMk/>
            <pc:sldMk cId="1518445605" sldId="306"/>
            <ac:picMk id="14" creationId="{7C6013F4-790B-14E5-895F-C6FE90B561E5}"/>
          </ac:picMkLst>
        </pc:picChg>
        <pc:picChg chg="del">
          <ac:chgData name="Ellie Sproston" userId="ec19b88d-79ff-4bb4-a473-72820692ad4f" providerId="ADAL" clId="{D8F0C66B-C3A5-4FBE-A0D2-805FE39AE6DC}" dt="2023-10-05T12:06:03.405" v="29629" actId="478"/>
          <ac:picMkLst>
            <pc:docMk/>
            <pc:sldMk cId="1518445605" sldId="306"/>
            <ac:picMk id="18" creationId="{3B9A12D9-2370-E65E-F80C-8AD5861DA4F7}"/>
          </ac:picMkLst>
        </pc:picChg>
      </pc:sldChg>
      <pc:sldChg chg="modNotesTx">
        <pc:chgData name="Ellie Sproston" userId="ec19b88d-79ff-4bb4-a473-72820692ad4f" providerId="ADAL" clId="{D8F0C66B-C3A5-4FBE-A0D2-805FE39AE6DC}" dt="2023-10-05T10:56:24.619" v="27126" actId="20577"/>
        <pc:sldMkLst>
          <pc:docMk/>
          <pc:sldMk cId="1403981519" sldId="318"/>
        </pc:sldMkLst>
      </pc:sldChg>
      <pc:sldChg chg="modNotesTx">
        <pc:chgData name="Ellie Sproston" userId="ec19b88d-79ff-4bb4-a473-72820692ad4f" providerId="ADAL" clId="{D8F0C66B-C3A5-4FBE-A0D2-805FE39AE6DC}" dt="2023-10-05T11:00:34.257" v="27366" actId="20577"/>
        <pc:sldMkLst>
          <pc:docMk/>
          <pc:sldMk cId="350594323" sldId="320"/>
        </pc:sldMkLst>
      </pc:sldChg>
      <pc:sldChg chg="modNotesTx">
        <pc:chgData name="Ellie Sproston" userId="ec19b88d-79ff-4bb4-a473-72820692ad4f" providerId="ADAL" clId="{D8F0C66B-C3A5-4FBE-A0D2-805FE39AE6DC}" dt="2023-10-05T11:00:42.600" v="27369" actId="20577"/>
        <pc:sldMkLst>
          <pc:docMk/>
          <pc:sldMk cId="0" sldId="342"/>
        </pc:sldMkLst>
      </pc:sldChg>
      <pc:sldChg chg="modNotesTx">
        <pc:chgData name="Ellie Sproston" userId="ec19b88d-79ff-4bb4-a473-72820692ad4f" providerId="ADAL" clId="{D8F0C66B-C3A5-4FBE-A0D2-805FE39AE6DC}" dt="2023-10-05T11:00:50.913" v="27371"/>
        <pc:sldMkLst>
          <pc:docMk/>
          <pc:sldMk cId="0" sldId="343"/>
        </pc:sldMkLst>
      </pc:sldChg>
      <pc:sldChg chg="modNotesTx">
        <pc:chgData name="Ellie Sproston" userId="ec19b88d-79ff-4bb4-a473-72820692ad4f" providerId="ADAL" clId="{D8F0C66B-C3A5-4FBE-A0D2-805FE39AE6DC}" dt="2023-10-05T10:51:12.441" v="25995" actId="20577"/>
        <pc:sldMkLst>
          <pc:docMk/>
          <pc:sldMk cId="0" sldId="344"/>
        </pc:sldMkLst>
      </pc:sldChg>
      <pc:sldChg chg="modNotesTx">
        <pc:chgData name="Ellie Sproston" userId="ec19b88d-79ff-4bb4-a473-72820692ad4f" providerId="ADAL" clId="{D8F0C66B-C3A5-4FBE-A0D2-805FE39AE6DC}" dt="2023-10-05T10:52:52.598" v="26121" actId="113"/>
        <pc:sldMkLst>
          <pc:docMk/>
          <pc:sldMk cId="0" sldId="345"/>
        </pc:sldMkLst>
      </pc:sldChg>
      <pc:sldChg chg="modNotesTx">
        <pc:chgData name="Ellie Sproston" userId="ec19b88d-79ff-4bb4-a473-72820692ad4f" providerId="ADAL" clId="{D8F0C66B-C3A5-4FBE-A0D2-805FE39AE6DC}" dt="2023-10-05T11:00:44.790" v="27370"/>
        <pc:sldMkLst>
          <pc:docMk/>
          <pc:sldMk cId="1695015570" sldId="6608"/>
        </pc:sldMkLst>
      </pc:sldChg>
      <pc:sldChg chg="addSp delSp modSp mod modShow modNotesTx">
        <pc:chgData name="Ellie Sproston" userId="ec19b88d-79ff-4bb4-a473-72820692ad4f" providerId="ADAL" clId="{D8F0C66B-C3A5-4FBE-A0D2-805FE39AE6DC}" dt="2023-10-03T08:54:08.961" v="16279" actId="20577"/>
        <pc:sldMkLst>
          <pc:docMk/>
          <pc:sldMk cId="803389749" sldId="6611"/>
        </pc:sldMkLst>
        <pc:spChg chg="mod">
          <ac:chgData name="Ellie Sproston" userId="ec19b88d-79ff-4bb4-a473-72820692ad4f" providerId="ADAL" clId="{D8F0C66B-C3A5-4FBE-A0D2-805FE39AE6DC}" dt="2023-10-03T08:38:03.791" v="15819" actId="1076"/>
          <ac:spMkLst>
            <pc:docMk/>
            <pc:sldMk cId="803389749" sldId="6611"/>
            <ac:spMk id="5" creationId="{28DCD611-74C6-B345-BC04-27CA532361DC}"/>
          </ac:spMkLst>
        </pc:spChg>
        <pc:spChg chg="mod">
          <ac:chgData name="Ellie Sproston" userId="ec19b88d-79ff-4bb4-a473-72820692ad4f" providerId="ADAL" clId="{D8F0C66B-C3A5-4FBE-A0D2-805FE39AE6DC}" dt="2023-10-03T08:38:35.699" v="15854" actId="20577"/>
          <ac:spMkLst>
            <pc:docMk/>
            <pc:sldMk cId="803389749" sldId="6611"/>
            <ac:spMk id="6" creationId="{4A010825-6736-49FF-B4D0-7A21680E9FF7}"/>
          </ac:spMkLst>
        </pc:spChg>
        <pc:picChg chg="add del mod">
          <ac:chgData name="Ellie Sproston" userId="ec19b88d-79ff-4bb4-a473-72820692ad4f" providerId="ADAL" clId="{D8F0C66B-C3A5-4FBE-A0D2-805FE39AE6DC}" dt="2023-10-03T08:38:38.333" v="15855" actId="1076"/>
          <ac:picMkLst>
            <pc:docMk/>
            <pc:sldMk cId="803389749" sldId="6611"/>
            <ac:picMk id="10" creationId="{F80A795D-D80E-D2B3-7A54-2C52FA831332}"/>
          </ac:picMkLst>
        </pc:picChg>
      </pc:sldChg>
      <pc:sldChg chg="modSp mod modNotesTx">
        <pc:chgData name="Ellie Sproston" userId="ec19b88d-79ff-4bb4-a473-72820692ad4f" providerId="ADAL" clId="{D8F0C66B-C3A5-4FBE-A0D2-805FE39AE6DC}" dt="2023-10-05T12:21:48.910" v="30774" actId="20577"/>
        <pc:sldMkLst>
          <pc:docMk/>
          <pc:sldMk cId="4024173801" sldId="6612"/>
        </pc:sldMkLst>
        <pc:picChg chg="mod">
          <ac:chgData name="Ellie Sproston" userId="ec19b88d-79ff-4bb4-a473-72820692ad4f" providerId="ADAL" clId="{D8F0C66B-C3A5-4FBE-A0D2-805FE39AE6DC}" dt="2023-10-05T12:15:35.030" v="29920" actId="1076"/>
          <ac:picMkLst>
            <pc:docMk/>
            <pc:sldMk cId="4024173801" sldId="6612"/>
            <ac:picMk id="2" creationId="{64D72CF8-8AD7-6F8E-6327-A65C2698DA7D}"/>
          </ac:picMkLst>
        </pc:picChg>
      </pc:sldChg>
      <pc:sldChg chg="ord modNotesTx">
        <pc:chgData name="Ellie Sproston" userId="ec19b88d-79ff-4bb4-a473-72820692ad4f" providerId="ADAL" clId="{D8F0C66B-C3A5-4FBE-A0D2-805FE39AE6DC}" dt="2023-10-03T09:25:40.967" v="20233" actId="6549"/>
        <pc:sldMkLst>
          <pc:docMk/>
          <pc:sldMk cId="346048979" sldId="6613"/>
        </pc:sldMkLst>
      </pc:sldChg>
      <pc:sldChg chg="modNotesTx">
        <pc:chgData name="Ellie Sproston" userId="ec19b88d-79ff-4bb4-a473-72820692ad4f" providerId="ADAL" clId="{D8F0C66B-C3A5-4FBE-A0D2-805FE39AE6DC}" dt="2023-10-03T07:56:14.303" v="10611" actId="6549"/>
        <pc:sldMkLst>
          <pc:docMk/>
          <pc:sldMk cId="3858064033" sldId="6668"/>
        </pc:sldMkLst>
      </pc:sldChg>
      <pc:sldChg chg="modNotesTx">
        <pc:chgData name="Ellie Sproston" userId="ec19b88d-79ff-4bb4-a473-72820692ad4f" providerId="ADAL" clId="{D8F0C66B-C3A5-4FBE-A0D2-805FE39AE6DC}" dt="2023-09-28T13:16:17.173" v="8398" actId="20577"/>
        <pc:sldMkLst>
          <pc:docMk/>
          <pc:sldMk cId="2209408322" sldId="6678"/>
        </pc:sldMkLst>
      </pc:sldChg>
      <pc:sldChg chg="modNotesTx">
        <pc:chgData name="Ellie Sproston" userId="ec19b88d-79ff-4bb4-a473-72820692ad4f" providerId="ADAL" clId="{D8F0C66B-C3A5-4FBE-A0D2-805FE39AE6DC}" dt="2023-10-03T07:52:18.346" v="9665" actId="20577"/>
        <pc:sldMkLst>
          <pc:docMk/>
          <pc:sldMk cId="4113905039" sldId="6679"/>
        </pc:sldMkLst>
      </pc:sldChg>
      <pc:sldChg chg="modNotesTx">
        <pc:chgData name="Ellie Sproston" userId="ec19b88d-79ff-4bb4-a473-72820692ad4f" providerId="ADAL" clId="{D8F0C66B-C3A5-4FBE-A0D2-805FE39AE6DC}" dt="2023-10-03T08:00:13.646" v="11505" actId="20577"/>
        <pc:sldMkLst>
          <pc:docMk/>
          <pc:sldMk cId="1602504627" sldId="6680"/>
        </pc:sldMkLst>
      </pc:sldChg>
      <pc:sldChg chg="modNotesTx">
        <pc:chgData name="Ellie Sproston" userId="ec19b88d-79ff-4bb4-a473-72820692ad4f" providerId="ADAL" clId="{D8F0C66B-C3A5-4FBE-A0D2-805FE39AE6DC}" dt="2023-10-03T08:07:01.287" v="13153" actId="20577"/>
        <pc:sldMkLst>
          <pc:docMk/>
          <pc:sldMk cId="3897300640" sldId="6681"/>
        </pc:sldMkLst>
      </pc:sldChg>
      <pc:sldChg chg="modNotesTx">
        <pc:chgData name="Ellie Sproston" userId="ec19b88d-79ff-4bb4-a473-72820692ad4f" providerId="ADAL" clId="{D8F0C66B-C3A5-4FBE-A0D2-805FE39AE6DC}" dt="2023-10-03T08:10:47.445" v="13984" actId="113"/>
        <pc:sldMkLst>
          <pc:docMk/>
          <pc:sldMk cId="358425263" sldId="6682"/>
        </pc:sldMkLst>
      </pc:sldChg>
      <pc:sldChg chg="modNotesTx">
        <pc:chgData name="Ellie Sproston" userId="ec19b88d-79ff-4bb4-a473-72820692ad4f" providerId="ADAL" clId="{D8F0C66B-C3A5-4FBE-A0D2-805FE39AE6DC}" dt="2023-10-03T09:04:17.774" v="18465" actId="113"/>
        <pc:sldMkLst>
          <pc:docMk/>
          <pc:sldMk cId="1239743457" sldId="6701"/>
        </pc:sldMkLst>
      </pc:sldChg>
      <pc:sldChg chg="modNotesTx">
        <pc:chgData name="Ellie Sproston" userId="ec19b88d-79ff-4bb4-a473-72820692ad4f" providerId="ADAL" clId="{D8F0C66B-C3A5-4FBE-A0D2-805FE39AE6DC}" dt="2023-10-05T11:19:39.883" v="29480"/>
        <pc:sldMkLst>
          <pc:docMk/>
          <pc:sldMk cId="351169640" sldId="6707"/>
        </pc:sldMkLst>
      </pc:sldChg>
      <pc:sldChg chg="mod modShow modNotesTx">
        <pc:chgData name="Ellie Sproston" userId="ec19b88d-79ff-4bb4-a473-72820692ad4f" providerId="ADAL" clId="{D8F0C66B-C3A5-4FBE-A0D2-805FE39AE6DC}" dt="2023-10-05T12:37:04.629" v="31338"/>
        <pc:sldMkLst>
          <pc:docMk/>
          <pc:sldMk cId="397420494" sldId="6709"/>
        </pc:sldMkLst>
      </pc:sldChg>
      <pc:sldChg chg="modNotesTx">
        <pc:chgData name="Ellie Sproston" userId="ec19b88d-79ff-4bb4-a473-72820692ad4f" providerId="ADAL" clId="{D8F0C66B-C3A5-4FBE-A0D2-805FE39AE6DC}" dt="2023-10-05T09:38:19.307" v="25345" actId="20577"/>
        <pc:sldMkLst>
          <pc:docMk/>
          <pc:sldMk cId="218334139" sldId="6714"/>
        </pc:sldMkLst>
      </pc:sldChg>
      <pc:sldChg chg="modNotesTx">
        <pc:chgData name="Ellie Sproston" userId="ec19b88d-79ff-4bb4-a473-72820692ad4f" providerId="ADAL" clId="{D8F0C66B-C3A5-4FBE-A0D2-805FE39AE6DC}" dt="2023-10-03T08:30:05.010" v="14793" actId="20577"/>
        <pc:sldMkLst>
          <pc:docMk/>
          <pc:sldMk cId="3672986461" sldId="6715"/>
        </pc:sldMkLst>
      </pc:sldChg>
      <pc:sldChg chg="ord modNotesTx">
        <pc:chgData name="Ellie Sproston" userId="ec19b88d-79ff-4bb4-a473-72820692ad4f" providerId="ADAL" clId="{D8F0C66B-C3A5-4FBE-A0D2-805FE39AE6DC}" dt="2023-10-03T09:17:08.588" v="18570" actId="20577"/>
        <pc:sldMkLst>
          <pc:docMk/>
          <pc:sldMk cId="3883291913" sldId="6716"/>
        </pc:sldMkLst>
      </pc:sldChg>
      <pc:sldChg chg="modNotesTx">
        <pc:chgData name="Ellie Sproston" userId="ec19b88d-79ff-4bb4-a473-72820692ad4f" providerId="ADAL" clId="{D8F0C66B-C3A5-4FBE-A0D2-805FE39AE6DC}" dt="2023-09-28T13:33:06.582" v="8553" actId="20577"/>
        <pc:sldMkLst>
          <pc:docMk/>
          <pc:sldMk cId="1205474460" sldId="6717"/>
        </pc:sldMkLst>
      </pc:sldChg>
      <pc:sldChg chg="modNotesTx">
        <pc:chgData name="Ellie Sproston" userId="ec19b88d-79ff-4bb4-a473-72820692ad4f" providerId="ADAL" clId="{D8F0C66B-C3A5-4FBE-A0D2-805FE39AE6DC}" dt="2023-10-03T09:37:49.639" v="20389" actId="20577"/>
        <pc:sldMkLst>
          <pc:docMk/>
          <pc:sldMk cId="4056485614" sldId="6718"/>
        </pc:sldMkLst>
      </pc:sldChg>
      <pc:sldChg chg="modNotesTx">
        <pc:chgData name="Ellie Sproston" userId="ec19b88d-79ff-4bb4-a473-72820692ad4f" providerId="ADAL" clId="{D8F0C66B-C3A5-4FBE-A0D2-805FE39AE6DC}" dt="2023-10-05T12:05:51.140" v="29627" actId="20577"/>
        <pc:sldMkLst>
          <pc:docMk/>
          <pc:sldMk cId="533722671" sldId="6719"/>
        </pc:sldMkLst>
      </pc:sldChg>
      <pc:sldChg chg="modSp mod modNotesTx">
        <pc:chgData name="Ellie Sproston" userId="ec19b88d-79ff-4bb4-a473-72820692ad4f" providerId="ADAL" clId="{D8F0C66B-C3A5-4FBE-A0D2-805FE39AE6DC}" dt="2023-10-03T09:21:21.084" v="19327" actId="20577"/>
        <pc:sldMkLst>
          <pc:docMk/>
          <pc:sldMk cId="194504752" sldId="6720"/>
        </pc:sldMkLst>
        <pc:spChg chg="mod">
          <ac:chgData name="Ellie Sproston" userId="ec19b88d-79ff-4bb4-a473-72820692ad4f" providerId="ADAL" clId="{D8F0C66B-C3A5-4FBE-A0D2-805FE39AE6DC}" dt="2023-10-03T09:18:31.251" v="18742" actId="6549"/>
          <ac:spMkLst>
            <pc:docMk/>
            <pc:sldMk cId="194504752" sldId="6720"/>
            <ac:spMk id="3" creationId="{30D07E8E-DC3E-4D55-9310-4AF3E30C46DC}"/>
          </ac:spMkLst>
        </pc:spChg>
      </pc:sldChg>
      <pc:sldChg chg="modNotesTx">
        <pc:chgData name="Ellie Sproston" userId="ec19b88d-79ff-4bb4-a473-72820692ad4f" providerId="ADAL" clId="{D8F0C66B-C3A5-4FBE-A0D2-805FE39AE6DC}" dt="2023-10-05T12:23:06.034" v="30891" actId="113"/>
        <pc:sldMkLst>
          <pc:docMk/>
          <pc:sldMk cId="1507638464" sldId="6721"/>
        </pc:sldMkLst>
      </pc:sldChg>
      <pc:sldChg chg="modNotesTx">
        <pc:chgData name="Ellie Sproston" userId="ec19b88d-79ff-4bb4-a473-72820692ad4f" providerId="ADAL" clId="{D8F0C66B-C3A5-4FBE-A0D2-805FE39AE6DC}" dt="2023-09-28T13:15:36.565" v="8253" actId="20577"/>
        <pc:sldMkLst>
          <pc:docMk/>
          <pc:sldMk cId="168328988" sldId="6722"/>
        </pc:sldMkLst>
      </pc:sldChg>
      <pc:sldChg chg="del">
        <pc:chgData name="Ellie Sproston" userId="ec19b88d-79ff-4bb4-a473-72820692ad4f" providerId="ADAL" clId="{D8F0C66B-C3A5-4FBE-A0D2-805FE39AE6DC}" dt="2023-10-05T12:23:19.655" v="30893" actId="47"/>
        <pc:sldMkLst>
          <pc:docMk/>
          <pc:sldMk cId="3707258319" sldId="6723"/>
        </pc:sldMkLst>
      </pc:sldChg>
      <pc:sldChg chg="delSp mod modNotesTx">
        <pc:chgData name="Ellie Sproston" userId="ec19b88d-79ff-4bb4-a473-72820692ad4f" providerId="ADAL" clId="{D8F0C66B-C3A5-4FBE-A0D2-805FE39AE6DC}" dt="2023-10-05T12:23:25.913" v="30895" actId="20577"/>
        <pc:sldMkLst>
          <pc:docMk/>
          <pc:sldMk cId="3420997979" sldId="6724"/>
        </pc:sldMkLst>
        <pc:picChg chg="del">
          <ac:chgData name="Ellie Sproston" userId="ec19b88d-79ff-4bb4-a473-72820692ad4f" providerId="ADAL" clId="{D8F0C66B-C3A5-4FBE-A0D2-805FE39AE6DC}" dt="2023-10-05T12:23:23.591" v="30894" actId="478"/>
          <ac:picMkLst>
            <pc:docMk/>
            <pc:sldMk cId="3420997979" sldId="6724"/>
            <ac:picMk id="5" creationId="{4290BEDD-CA15-7728-F627-CBAEA79D94DE}"/>
          </ac:picMkLst>
        </pc:picChg>
      </pc:sldChg>
      <pc:sldChg chg="modSp mod">
        <pc:chgData name="Ellie Sproston" userId="ec19b88d-79ff-4bb4-a473-72820692ad4f" providerId="ADAL" clId="{D8F0C66B-C3A5-4FBE-A0D2-805FE39AE6DC}" dt="2023-10-05T12:37:24.609" v="31342" actId="1076"/>
        <pc:sldMkLst>
          <pc:docMk/>
          <pc:sldMk cId="787301544" sldId="6725"/>
        </pc:sldMkLst>
        <pc:spChg chg="mod">
          <ac:chgData name="Ellie Sproston" userId="ec19b88d-79ff-4bb4-a473-72820692ad4f" providerId="ADAL" clId="{D8F0C66B-C3A5-4FBE-A0D2-805FE39AE6DC}" dt="2023-10-05T12:37:24.609" v="31342" actId="1076"/>
          <ac:spMkLst>
            <pc:docMk/>
            <pc:sldMk cId="787301544" sldId="6725"/>
            <ac:spMk id="2" creationId="{19020AF2-234D-DF58-C1ED-5126981FAE25}"/>
          </ac:spMkLst>
        </pc:spChg>
      </pc:sldChg>
      <pc:sldChg chg="mod modShow modNotesTx">
        <pc:chgData name="Ellie Sproston" userId="ec19b88d-79ff-4bb4-a473-72820692ad4f" providerId="ADAL" clId="{D8F0C66B-C3A5-4FBE-A0D2-805FE39AE6DC}" dt="2023-10-05T12:33:45.614" v="31157" actId="20577"/>
        <pc:sldMkLst>
          <pc:docMk/>
          <pc:sldMk cId="1094915212" sldId="6726"/>
        </pc:sldMkLst>
      </pc:sldChg>
      <pc:sldChg chg="modNotesTx">
        <pc:chgData name="Ellie Sproston" userId="ec19b88d-79ff-4bb4-a473-72820692ad4f" providerId="ADAL" clId="{D8F0C66B-C3A5-4FBE-A0D2-805FE39AE6DC}" dt="2023-10-03T09:41:18.455" v="20791" actId="20577"/>
        <pc:sldMkLst>
          <pc:docMk/>
          <pc:sldMk cId="1888520926" sldId="6727"/>
        </pc:sldMkLst>
      </pc:sldChg>
      <pc:sldChg chg="del">
        <pc:chgData name="Ellie Sproston" userId="ec19b88d-79ff-4bb4-a473-72820692ad4f" providerId="ADAL" clId="{D8F0C66B-C3A5-4FBE-A0D2-805FE39AE6DC}" dt="2023-10-05T12:23:16.714" v="30892" actId="47"/>
        <pc:sldMkLst>
          <pc:docMk/>
          <pc:sldMk cId="1614136670" sldId="6728"/>
        </pc:sldMkLst>
      </pc:sldChg>
      <pc:sldChg chg="del">
        <pc:chgData name="Ellie Sproston" userId="ec19b88d-79ff-4bb4-a473-72820692ad4f" providerId="ADAL" clId="{D8F0C66B-C3A5-4FBE-A0D2-805FE39AE6DC}" dt="2023-10-03T09:25:18.982" v="20230" actId="47"/>
        <pc:sldMkLst>
          <pc:docMk/>
          <pc:sldMk cId="873834739" sldId="6729"/>
        </pc:sldMkLst>
      </pc:sldChg>
      <pc:sldChg chg="del">
        <pc:chgData name="Ellie Sproston" userId="ec19b88d-79ff-4bb4-a473-72820692ad4f" providerId="ADAL" clId="{D8F0C66B-C3A5-4FBE-A0D2-805FE39AE6DC}" dt="2023-10-05T11:19:54.298" v="29483" actId="47"/>
        <pc:sldMkLst>
          <pc:docMk/>
          <pc:sldMk cId="3391349124" sldId="6730"/>
        </pc:sldMkLst>
      </pc:sldChg>
      <pc:sldChg chg="modSp new del mod ord">
        <pc:chgData name="Ellie Sproston" userId="ec19b88d-79ff-4bb4-a473-72820692ad4f" providerId="ADAL" clId="{D8F0C66B-C3A5-4FBE-A0D2-805FE39AE6DC}" dt="2023-10-05T13:01:54.032" v="31998" actId="47"/>
        <pc:sldMkLst>
          <pc:docMk/>
          <pc:sldMk cId="16013500" sldId="6731"/>
        </pc:sldMkLst>
        <pc:spChg chg="mod">
          <ac:chgData name="Ellie Sproston" userId="ec19b88d-79ff-4bb4-a473-72820692ad4f" providerId="ADAL" clId="{D8F0C66B-C3A5-4FBE-A0D2-805FE39AE6DC}" dt="2023-09-28T10:53:57.091" v="422" actId="20577"/>
          <ac:spMkLst>
            <pc:docMk/>
            <pc:sldMk cId="16013500" sldId="6731"/>
            <ac:spMk id="2" creationId="{442B40CD-A389-81DE-46BC-9AC72D4B3B6E}"/>
          </ac:spMkLst>
        </pc:spChg>
      </pc:sldChg>
      <pc:sldChg chg="modSp new del mod">
        <pc:chgData name="Ellie Sproston" userId="ec19b88d-79ff-4bb4-a473-72820692ad4f" providerId="ADAL" clId="{D8F0C66B-C3A5-4FBE-A0D2-805FE39AE6DC}" dt="2023-10-05T12:46:58.300" v="31343" actId="47"/>
        <pc:sldMkLst>
          <pc:docMk/>
          <pc:sldMk cId="23233271" sldId="6732"/>
        </pc:sldMkLst>
        <pc:spChg chg="mod">
          <ac:chgData name="Ellie Sproston" userId="ec19b88d-79ff-4bb4-a473-72820692ad4f" providerId="ADAL" clId="{D8F0C66B-C3A5-4FBE-A0D2-805FE39AE6DC}" dt="2023-09-28T10:57:06.630" v="612" actId="20577"/>
          <ac:spMkLst>
            <pc:docMk/>
            <pc:sldMk cId="23233271" sldId="6732"/>
            <ac:spMk id="3" creationId="{FA04A96B-A665-7E05-68BC-9A66B657C918}"/>
          </ac:spMkLst>
        </pc:spChg>
      </pc:sldChg>
      <pc:sldChg chg="delSp modSp new mod ord modNotesTx">
        <pc:chgData name="Ellie Sproston" userId="ec19b88d-79ff-4bb4-a473-72820692ad4f" providerId="ADAL" clId="{D8F0C66B-C3A5-4FBE-A0D2-805FE39AE6DC}" dt="2023-10-05T11:19:52.878" v="29482"/>
        <pc:sldMkLst>
          <pc:docMk/>
          <pc:sldMk cId="220368493" sldId="6733"/>
        </pc:sldMkLst>
        <pc:spChg chg="mod">
          <ac:chgData name="Ellie Sproston" userId="ec19b88d-79ff-4bb4-a473-72820692ad4f" providerId="ADAL" clId="{D8F0C66B-C3A5-4FBE-A0D2-805FE39AE6DC}" dt="2023-10-03T09:23:45.802" v="19967" actId="20577"/>
          <ac:spMkLst>
            <pc:docMk/>
            <pc:sldMk cId="220368493" sldId="6733"/>
            <ac:spMk id="2" creationId="{CB65DA6F-512A-2DE1-4413-9F697D8CFA69}"/>
          </ac:spMkLst>
        </pc:spChg>
        <pc:spChg chg="del">
          <ac:chgData name="Ellie Sproston" userId="ec19b88d-79ff-4bb4-a473-72820692ad4f" providerId="ADAL" clId="{D8F0C66B-C3A5-4FBE-A0D2-805FE39AE6DC}" dt="2023-10-03T09:23:49.368" v="19968" actId="478"/>
          <ac:spMkLst>
            <pc:docMk/>
            <pc:sldMk cId="220368493" sldId="6733"/>
            <ac:spMk id="3" creationId="{D64E2EE3-77DC-4773-6789-1C8DAE381569}"/>
          </ac:spMkLst>
        </pc:spChg>
        <pc:spChg chg="del">
          <ac:chgData name="Ellie Sproston" userId="ec19b88d-79ff-4bb4-a473-72820692ad4f" providerId="ADAL" clId="{D8F0C66B-C3A5-4FBE-A0D2-805FE39AE6DC}" dt="2023-10-03T09:23:50.645" v="19969" actId="478"/>
          <ac:spMkLst>
            <pc:docMk/>
            <pc:sldMk cId="220368493" sldId="6733"/>
            <ac:spMk id="4" creationId="{05408E37-4917-DBE7-F758-C46393442C32}"/>
          </ac:spMkLst>
        </pc:spChg>
      </pc:sldChg>
      <pc:sldChg chg="addSp delSp modSp new del mod">
        <pc:chgData name="Ellie Sproston" userId="ec19b88d-79ff-4bb4-a473-72820692ad4f" providerId="ADAL" clId="{D8F0C66B-C3A5-4FBE-A0D2-805FE39AE6DC}" dt="2023-10-03T08:38:39.520" v="15856" actId="47"/>
        <pc:sldMkLst>
          <pc:docMk/>
          <pc:sldMk cId="2582818005" sldId="6733"/>
        </pc:sldMkLst>
        <pc:spChg chg="mod">
          <ac:chgData name="Ellie Sproston" userId="ec19b88d-79ff-4bb4-a473-72820692ad4f" providerId="ADAL" clId="{D8F0C66B-C3A5-4FBE-A0D2-805FE39AE6DC}" dt="2023-10-03T08:37:01.893" v="15784" actId="27636"/>
          <ac:spMkLst>
            <pc:docMk/>
            <pc:sldMk cId="2582818005" sldId="6733"/>
            <ac:spMk id="2" creationId="{649E85B4-10D7-5944-69C8-D7AD8A232113}"/>
          </ac:spMkLst>
        </pc:spChg>
        <pc:spChg chg="del">
          <ac:chgData name="Ellie Sproston" userId="ec19b88d-79ff-4bb4-a473-72820692ad4f" providerId="ADAL" clId="{D8F0C66B-C3A5-4FBE-A0D2-805FE39AE6DC}" dt="2023-10-03T08:37:05.460" v="15785" actId="478"/>
          <ac:spMkLst>
            <pc:docMk/>
            <pc:sldMk cId="2582818005" sldId="6733"/>
            <ac:spMk id="3" creationId="{80DE2D56-818F-F93C-A703-09988A83F381}"/>
          </ac:spMkLst>
        </pc:spChg>
        <pc:spChg chg="mod">
          <ac:chgData name="Ellie Sproston" userId="ec19b88d-79ff-4bb4-a473-72820692ad4f" providerId="ADAL" clId="{D8F0C66B-C3A5-4FBE-A0D2-805FE39AE6DC}" dt="2023-10-03T08:38:01.555" v="15816" actId="21"/>
          <ac:spMkLst>
            <pc:docMk/>
            <pc:sldMk cId="2582818005" sldId="6733"/>
            <ac:spMk id="4" creationId="{569B9CCB-70F1-84AB-39B0-45FDF5666942}"/>
          </ac:spMkLst>
        </pc:spChg>
        <pc:picChg chg="add del mod">
          <ac:chgData name="Ellie Sproston" userId="ec19b88d-79ff-4bb4-a473-72820692ad4f" providerId="ADAL" clId="{D8F0C66B-C3A5-4FBE-A0D2-805FE39AE6DC}" dt="2023-10-03T08:38:00.658" v="15814" actId="21"/>
          <ac:picMkLst>
            <pc:docMk/>
            <pc:sldMk cId="2582818005" sldId="6733"/>
            <ac:picMk id="5" creationId="{650C334E-A8CF-6F7E-6FB2-DC788AACE446}"/>
          </ac:picMkLst>
        </pc:picChg>
      </pc:sldChg>
      <pc:sldChg chg="addSp delSp modSp new del mod ord">
        <pc:chgData name="Ellie Sproston" userId="ec19b88d-79ff-4bb4-a473-72820692ad4f" providerId="ADAL" clId="{D8F0C66B-C3A5-4FBE-A0D2-805FE39AE6DC}" dt="2023-10-03T08:38:02.786" v="15818" actId="680"/>
        <pc:sldMkLst>
          <pc:docMk/>
          <pc:sldMk cId="2894973853" sldId="6734"/>
        </pc:sldMkLst>
        <pc:spChg chg="mod">
          <ac:chgData name="Ellie Sproston" userId="ec19b88d-79ff-4bb4-a473-72820692ad4f" providerId="ADAL" clId="{D8F0C66B-C3A5-4FBE-A0D2-805FE39AE6DC}" dt="2023-10-03T08:38:01.199" v="15815"/>
          <ac:spMkLst>
            <pc:docMk/>
            <pc:sldMk cId="2894973853" sldId="6734"/>
            <ac:spMk id="2" creationId="{8D079BBD-3AC2-C772-F9F7-EE890CA60713}"/>
          </ac:spMkLst>
        </pc:spChg>
        <pc:spChg chg="add del mod">
          <ac:chgData name="Ellie Sproston" userId="ec19b88d-79ff-4bb4-a473-72820692ad4f" providerId="ADAL" clId="{D8F0C66B-C3A5-4FBE-A0D2-805FE39AE6DC}" dt="2023-10-03T08:38:00.061" v="15811" actId="22"/>
          <ac:spMkLst>
            <pc:docMk/>
            <pc:sldMk cId="2894973853" sldId="6734"/>
            <ac:spMk id="6" creationId="{ECD6ACAF-24F9-520D-836C-1858102F1118}"/>
          </ac:spMkLst>
        </pc:spChg>
        <pc:picChg chg="add del mod">
          <ac:chgData name="Ellie Sproston" userId="ec19b88d-79ff-4bb4-a473-72820692ad4f" providerId="ADAL" clId="{D8F0C66B-C3A5-4FBE-A0D2-805FE39AE6DC}" dt="2023-10-03T08:38:00.455" v="15813"/>
          <ac:picMkLst>
            <pc:docMk/>
            <pc:sldMk cId="2894973853" sldId="6734"/>
            <ac:picMk id="4" creationId="{0F270B16-99D0-C327-7F32-D6764006463A}"/>
          </ac:picMkLst>
        </pc:picChg>
      </pc:sldChg>
      <pc:sldChg chg="del">
        <pc:chgData name="Ellie Sproston" userId="ec19b88d-79ff-4bb4-a473-72820692ad4f" providerId="ADAL" clId="{D8F0C66B-C3A5-4FBE-A0D2-805FE39AE6DC}" dt="2023-10-05T13:02:28.504" v="31999" actId="2696"/>
        <pc:sldMkLst>
          <pc:docMk/>
          <pc:sldMk cId="1663027148" sldId="2145707954"/>
        </pc:sldMkLst>
      </pc:sldChg>
      <pc:sldMasterChg chg="del delSldLayout">
        <pc:chgData name="Ellie Sproston" userId="ec19b88d-79ff-4bb4-a473-72820692ad4f" providerId="ADAL" clId="{D8F0C66B-C3A5-4FBE-A0D2-805FE39AE6DC}" dt="2023-10-05T13:02:28.504" v="31999" actId="2696"/>
        <pc:sldMasterMkLst>
          <pc:docMk/>
          <pc:sldMasterMk cId="763975422" sldId="2147483754"/>
        </pc:sldMasterMkLst>
        <pc:sldLayoutChg chg="del">
          <pc:chgData name="Ellie Sproston" userId="ec19b88d-79ff-4bb4-a473-72820692ad4f" providerId="ADAL" clId="{D8F0C66B-C3A5-4FBE-A0D2-805FE39AE6DC}" dt="2023-10-05T13:02:28.504" v="31999" actId="2696"/>
          <pc:sldLayoutMkLst>
            <pc:docMk/>
            <pc:sldMasterMk cId="763975422" sldId="2147483754"/>
            <pc:sldLayoutMk cId="369761888" sldId="2147483755"/>
          </pc:sldLayoutMkLst>
        </pc:sldLayoutChg>
        <pc:sldLayoutChg chg="del">
          <pc:chgData name="Ellie Sproston" userId="ec19b88d-79ff-4bb4-a473-72820692ad4f" providerId="ADAL" clId="{D8F0C66B-C3A5-4FBE-A0D2-805FE39AE6DC}" dt="2023-10-05T13:02:28.504" v="31999" actId="2696"/>
          <pc:sldLayoutMkLst>
            <pc:docMk/>
            <pc:sldMasterMk cId="763975422" sldId="2147483754"/>
            <pc:sldLayoutMk cId="523450290" sldId="2147483756"/>
          </pc:sldLayoutMkLst>
        </pc:sldLayoutChg>
        <pc:sldLayoutChg chg="del">
          <pc:chgData name="Ellie Sproston" userId="ec19b88d-79ff-4bb4-a473-72820692ad4f" providerId="ADAL" clId="{D8F0C66B-C3A5-4FBE-A0D2-805FE39AE6DC}" dt="2023-10-05T13:02:28.504" v="31999" actId="2696"/>
          <pc:sldLayoutMkLst>
            <pc:docMk/>
            <pc:sldMasterMk cId="763975422" sldId="2147483754"/>
            <pc:sldLayoutMk cId="4001531257" sldId="2147483757"/>
          </pc:sldLayoutMkLst>
        </pc:sldLayoutChg>
        <pc:sldLayoutChg chg="del">
          <pc:chgData name="Ellie Sproston" userId="ec19b88d-79ff-4bb4-a473-72820692ad4f" providerId="ADAL" clId="{D8F0C66B-C3A5-4FBE-A0D2-805FE39AE6DC}" dt="2023-10-05T13:02:28.504" v="31999" actId="2696"/>
          <pc:sldLayoutMkLst>
            <pc:docMk/>
            <pc:sldMasterMk cId="763975422" sldId="2147483754"/>
            <pc:sldLayoutMk cId="1691409816" sldId="2147483758"/>
          </pc:sldLayoutMkLst>
        </pc:sldLayoutChg>
        <pc:sldLayoutChg chg="del">
          <pc:chgData name="Ellie Sproston" userId="ec19b88d-79ff-4bb4-a473-72820692ad4f" providerId="ADAL" clId="{D8F0C66B-C3A5-4FBE-A0D2-805FE39AE6DC}" dt="2023-10-05T13:02:28.504" v="31999" actId="2696"/>
          <pc:sldLayoutMkLst>
            <pc:docMk/>
            <pc:sldMasterMk cId="763975422" sldId="2147483754"/>
            <pc:sldLayoutMk cId="2382649667" sldId="2147483759"/>
          </pc:sldLayoutMkLst>
        </pc:sldLayoutChg>
        <pc:sldLayoutChg chg="del">
          <pc:chgData name="Ellie Sproston" userId="ec19b88d-79ff-4bb4-a473-72820692ad4f" providerId="ADAL" clId="{D8F0C66B-C3A5-4FBE-A0D2-805FE39AE6DC}" dt="2023-10-05T13:02:28.504" v="31999" actId="2696"/>
          <pc:sldLayoutMkLst>
            <pc:docMk/>
            <pc:sldMasterMk cId="763975422" sldId="2147483754"/>
            <pc:sldLayoutMk cId="175746669" sldId="2147483760"/>
          </pc:sldLayoutMkLst>
        </pc:sldLayoutChg>
        <pc:sldLayoutChg chg="del">
          <pc:chgData name="Ellie Sproston" userId="ec19b88d-79ff-4bb4-a473-72820692ad4f" providerId="ADAL" clId="{D8F0C66B-C3A5-4FBE-A0D2-805FE39AE6DC}" dt="2023-10-05T13:02:28.504" v="31999" actId="2696"/>
          <pc:sldLayoutMkLst>
            <pc:docMk/>
            <pc:sldMasterMk cId="763975422" sldId="2147483754"/>
            <pc:sldLayoutMk cId="1919323797" sldId="2147483761"/>
          </pc:sldLayoutMkLst>
        </pc:sldLayoutChg>
        <pc:sldLayoutChg chg="del">
          <pc:chgData name="Ellie Sproston" userId="ec19b88d-79ff-4bb4-a473-72820692ad4f" providerId="ADAL" clId="{D8F0C66B-C3A5-4FBE-A0D2-805FE39AE6DC}" dt="2023-10-05T13:02:28.504" v="31999" actId="2696"/>
          <pc:sldLayoutMkLst>
            <pc:docMk/>
            <pc:sldMasterMk cId="763975422" sldId="2147483754"/>
            <pc:sldLayoutMk cId="3971343952" sldId="2147483762"/>
          </pc:sldLayoutMkLst>
        </pc:sldLayoutChg>
      </pc:sldMasterChg>
    </pc:docChg>
  </pc:docChgLst>
  <pc:docChgLst>
    <pc:chgData name="Ellie Sproston" userId="ec19b88d-79ff-4bb4-a473-72820692ad4f" providerId="ADAL" clId="{16CE4EE0-D8E6-4C4F-9108-FAB9742CB797}"/>
    <pc:docChg chg="custSel modSld">
      <pc:chgData name="Ellie Sproston" userId="ec19b88d-79ff-4bb4-a473-72820692ad4f" providerId="ADAL" clId="{16CE4EE0-D8E6-4C4F-9108-FAB9742CB797}" dt="2024-02-16T12:02:30.715" v="4" actId="22"/>
      <pc:docMkLst>
        <pc:docMk/>
      </pc:docMkLst>
      <pc:sldChg chg="addSp delSp modSp mod delAnim">
        <pc:chgData name="Ellie Sproston" userId="ec19b88d-79ff-4bb4-a473-72820692ad4f" providerId="ADAL" clId="{16CE4EE0-D8E6-4C4F-9108-FAB9742CB797}" dt="2024-02-16T12:02:30.715" v="4" actId="22"/>
        <pc:sldMkLst>
          <pc:docMk/>
          <pc:sldMk cId="397420494" sldId="6709"/>
        </pc:sldMkLst>
        <pc:spChg chg="add del mod">
          <ac:chgData name="Ellie Sproston" userId="ec19b88d-79ff-4bb4-a473-72820692ad4f" providerId="ADAL" clId="{16CE4EE0-D8E6-4C4F-9108-FAB9742CB797}" dt="2024-02-16T12:02:11.498" v="3" actId="478"/>
          <ac:spMkLst>
            <pc:docMk/>
            <pc:sldMk cId="397420494" sldId="6709"/>
            <ac:spMk id="7" creationId="{DD263A35-D3E9-9AB6-9571-BAB2D7487A39}"/>
          </ac:spMkLst>
        </pc:spChg>
        <pc:spChg chg="add">
          <ac:chgData name="Ellie Sproston" userId="ec19b88d-79ff-4bb4-a473-72820692ad4f" providerId="ADAL" clId="{16CE4EE0-D8E6-4C4F-9108-FAB9742CB797}" dt="2024-02-16T12:02:30.715" v="4" actId="22"/>
          <ac:spMkLst>
            <pc:docMk/>
            <pc:sldMk cId="397420494" sldId="6709"/>
            <ac:spMk id="9" creationId="{AA13F2AB-811E-BF43-0373-73DCBDD01CC8}"/>
          </ac:spMkLst>
        </pc:spChg>
        <pc:picChg chg="del">
          <ac:chgData name="Ellie Sproston" userId="ec19b88d-79ff-4bb4-a473-72820692ad4f" providerId="ADAL" clId="{16CE4EE0-D8E6-4C4F-9108-FAB9742CB797}" dt="2024-02-16T12:01:38.934" v="0" actId="478"/>
          <ac:picMkLst>
            <pc:docMk/>
            <pc:sldMk cId="397420494" sldId="6709"/>
            <ac:picMk id="6" creationId="{29176850-DF81-EC31-3D2A-B3C715FA3614}"/>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s://www.england.nhs.uk/ournhspeople/online-version/lfaop/our-nhs-people-promise/" TargetMode="External"/><Relationship Id="rId1" Type="http://schemas.openxmlformats.org/officeDocument/2006/relationships/hyperlink" Target="https://www.england.nhs.uk/publication/nhs-long-term-workforce-plan/"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england.nhs.uk/ournhspeople/online-version/lfaop/our-nhs-people-promise/" TargetMode="External"/><Relationship Id="rId1" Type="http://schemas.openxmlformats.org/officeDocument/2006/relationships/hyperlink" Target="https://www.england.nhs.uk/publication/nhs-long-term-workforce-pla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06BD2-DFD2-4D84-9553-69C9FD30603B}"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3B38DA74-F06E-41AF-AF44-7924A8BB2991}">
      <dgm:prSet phldrT="[Text]" phldr="0"/>
      <dgm:spPr/>
      <dgm:t>
        <a:bodyPr/>
        <a:lstStyle/>
        <a:p>
          <a:pPr rtl="0">
            <a:defRPr b="1"/>
          </a:pPr>
          <a:r>
            <a:rPr lang="en-US" b="0">
              <a:latin typeface="Arial"/>
              <a:cs typeface="calibri light"/>
            </a:rPr>
            <a:t>is consistent so needs, gaps and opportunities can be considered within and across </a:t>
          </a:r>
          <a:r>
            <a:rPr lang="en-US" b="0" err="1">
              <a:latin typeface="Arial"/>
              <a:cs typeface="calibri light"/>
            </a:rPr>
            <a:t>organisations</a:t>
          </a:r>
          <a:r>
            <a:rPr lang="en-US" b="0">
              <a:latin typeface="Arial"/>
              <a:cs typeface="calibri light"/>
            </a:rPr>
            <a:t> working in a </a:t>
          </a:r>
          <a:r>
            <a:rPr lang="en-US" b="1">
              <a:latin typeface="Arial"/>
              <a:cs typeface="calibri light"/>
            </a:rPr>
            <a:t>system </a:t>
          </a:r>
          <a:r>
            <a:rPr lang="en-US" b="0">
              <a:latin typeface="Arial"/>
              <a:cs typeface="calibri light"/>
            </a:rPr>
            <a:t>enabling us to best fill critical roles and enhance care</a:t>
          </a:r>
        </a:p>
      </dgm:t>
    </dgm:pt>
    <dgm:pt modelId="{6633B708-3B5E-4A54-923C-812ED2138744}" type="parTrans" cxnId="{5AB9547F-B7ED-40F3-B201-0FA50ABB55B4}">
      <dgm:prSet/>
      <dgm:spPr/>
      <dgm:t>
        <a:bodyPr/>
        <a:lstStyle/>
        <a:p>
          <a:endParaRPr lang="en-US"/>
        </a:p>
      </dgm:t>
    </dgm:pt>
    <dgm:pt modelId="{FC41663A-A4A5-492E-AAEE-9FB4A0556A4D}" type="sibTrans" cxnId="{5AB9547F-B7ED-40F3-B201-0FA50ABB55B4}">
      <dgm:prSet/>
      <dgm:spPr/>
      <dgm:t>
        <a:bodyPr/>
        <a:lstStyle/>
        <a:p>
          <a:endParaRPr lang="en-US"/>
        </a:p>
      </dgm:t>
    </dgm:pt>
    <dgm:pt modelId="{8D0E7C5D-3584-4A46-A63F-08FE4C733DF6}">
      <dgm:prSet phldrT="[Text]" phldr="0"/>
      <dgm:spPr/>
      <dgm:t>
        <a:bodyPr/>
        <a:lstStyle/>
        <a:p>
          <a:pPr rtl="0">
            <a:defRPr b="1"/>
          </a:pPr>
          <a:r>
            <a:rPr lang="en-US" b="0" dirty="0">
              <a:latin typeface="Arial"/>
              <a:cs typeface="calibri light"/>
            </a:rPr>
            <a:t> enables delivery of the </a:t>
          </a:r>
          <a:r>
            <a:rPr lang="en-US" b="1" dirty="0">
              <a:latin typeface="Arial"/>
              <a:cs typeface="calibri light"/>
              <a:hlinkClick xmlns:r="http://schemas.openxmlformats.org/officeDocument/2006/relationships" r:id="rId1"/>
            </a:rPr>
            <a:t>Long Term Workforce Plan </a:t>
          </a:r>
          <a:r>
            <a:rPr lang="en-US" b="0" dirty="0">
              <a:latin typeface="Arial"/>
              <a:cs typeface="calibri light"/>
            </a:rPr>
            <a:t>and the </a:t>
          </a:r>
          <a:r>
            <a:rPr lang="en-US" b="1" dirty="0">
              <a:latin typeface="Arial"/>
              <a:cs typeface="calibri light"/>
              <a:hlinkClick xmlns:r="http://schemas.openxmlformats.org/officeDocument/2006/relationships" r:id="rId2"/>
            </a:rPr>
            <a:t>People Promise </a:t>
          </a:r>
          <a:r>
            <a:rPr lang="en-US" b="0" dirty="0">
              <a:latin typeface="Arial"/>
              <a:cs typeface="calibri light"/>
            </a:rPr>
            <a:t>by building in discussions on health and wellbeing, aspiration, performance and potential</a:t>
          </a:r>
        </a:p>
      </dgm:t>
    </dgm:pt>
    <dgm:pt modelId="{38340863-0000-4221-92D5-F4E3897EB3D4}" type="parTrans" cxnId="{4E1DD4E8-5B3E-4189-946C-DC766F681A28}">
      <dgm:prSet/>
      <dgm:spPr/>
      <dgm:t>
        <a:bodyPr/>
        <a:lstStyle/>
        <a:p>
          <a:endParaRPr lang="en-US"/>
        </a:p>
      </dgm:t>
    </dgm:pt>
    <dgm:pt modelId="{16653F46-8BE1-488C-8126-BFB06C8997C6}" type="sibTrans" cxnId="{4E1DD4E8-5B3E-4189-946C-DC766F681A28}">
      <dgm:prSet/>
      <dgm:spPr/>
      <dgm:t>
        <a:bodyPr/>
        <a:lstStyle/>
        <a:p>
          <a:endParaRPr lang="en-US"/>
        </a:p>
      </dgm:t>
    </dgm:pt>
    <dgm:pt modelId="{FB2F7B6B-10C6-4567-9C95-CBB145F308B7}">
      <dgm:prSet phldrT="[Text]" phldr="0"/>
      <dgm:spPr/>
      <dgm:t>
        <a:bodyPr/>
        <a:lstStyle/>
        <a:p>
          <a:pPr rtl="0">
            <a:defRPr b="1"/>
          </a:pPr>
          <a:r>
            <a:rPr lang="en-US" b="0">
              <a:latin typeface="Arial"/>
              <a:cs typeface="Arial"/>
            </a:rPr>
            <a:t>intentionally fosters a culture of inclusion, belonging, celebrates </a:t>
          </a:r>
          <a:r>
            <a:rPr lang="en-US" b="1">
              <a:latin typeface="Arial"/>
              <a:cs typeface="Arial"/>
            </a:rPr>
            <a:t>diversit</a:t>
          </a:r>
          <a:r>
            <a:rPr lang="en-US" b="0">
              <a:latin typeface="Arial"/>
              <a:cs typeface="Arial"/>
            </a:rPr>
            <a:t>y and makes </a:t>
          </a:r>
          <a:r>
            <a:rPr lang="en-US" b="1">
              <a:latin typeface="Arial"/>
              <a:cs typeface="Arial"/>
            </a:rPr>
            <a:t>aspirations</a:t>
          </a:r>
          <a:r>
            <a:rPr lang="en-US" b="0">
              <a:latin typeface="Arial"/>
              <a:cs typeface="Arial"/>
            </a:rPr>
            <a:t> of our people 'more visible' (supporting the NHS ambition for 19% BAME board membership by 2025)</a:t>
          </a:r>
        </a:p>
      </dgm:t>
    </dgm:pt>
    <dgm:pt modelId="{F93B0D99-FA46-4775-B7AA-FD00916F767C}" type="parTrans" cxnId="{8B142589-9C2E-4BA0-BE36-3B57097B1085}">
      <dgm:prSet/>
      <dgm:spPr/>
      <dgm:t>
        <a:bodyPr/>
        <a:lstStyle/>
        <a:p>
          <a:endParaRPr lang="en-US"/>
        </a:p>
      </dgm:t>
    </dgm:pt>
    <dgm:pt modelId="{9B601CEC-79D3-41BC-96F6-E7F009416447}" type="sibTrans" cxnId="{8B142589-9C2E-4BA0-BE36-3B57097B1085}">
      <dgm:prSet/>
      <dgm:spPr/>
      <dgm:t>
        <a:bodyPr/>
        <a:lstStyle/>
        <a:p>
          <a:endParaRPr lang="en-US"/>
        </a:p>
      </dgm:t>
    </dgm:pt>
    <dgm:pt modelId="{BF2553A4-DAAF-4720-AD70-49B0ECAE8D02}">
      <dgm:prSet phldr="0"/>
      <dgm:spPr/>
      <dgm:t>
        <a:bodyPr/>
        <a:lstStyle/>
        <a:p>
          <a:pPr>
            <a:defRPr b="1"/>
          </a:pPr>
          <a:r>
            <a:rPr lang="en-US" b="0">
              <a:latin typeface="Arial"/>
              <a:cs typeface="Arial"/>
            </a:rPr>
            <a:t>supports aspirations, places our people in the driving seat of their career and contributes to a </a:t>
          </a:r>
          <a:r>
            <a:rPr lang="en-US" b="1">
              <a:latin typeface="Arial"/>
              <a:cs typeface="Arial"/>
            </a:rPr>
            <a:t>positive experience </a:t>
          </a:r>
          <a:r>
            <a:rPr lang="en-US" b="0">
              <a:latin typeface="Arial"/>
              <a:cs typeface="Arial"/>
            </a:rPr>
            <a:t>of working in health and care</a:t>
          </a:r>
        </a:p>
      </dgm:t>
    </dgm:pt>
    <dgm:pt modelId="{9527E59A-AC44-438B-935A-2648EA8C14A6}" type="parTrans" cxnId="{A6432F35-3372-4375-B2CB-ECC21CF2721E}">
      <dgm:prSet/>
      <dgm:spPr/>
      <dgm:t>
        <a:bodyPr/>
        <a:lstStyle/>
        <a:p>
          <a:endParaRPr lang="en-GB"/>
        </a:p>
      </dgm:t>
    </dgm:pt>
    <dgm:pt modelId="{CBEC769B-F5A5-48FB-AA5B-BA4888D5182D}" type="sibTrans" cxnId="{A6432F35-3372-4375-B2CB-ECC21CF2721E}">
      <dgm:prSet/>
      <dgm:spPr/>
      <dgm:t>
        <a:bodyPr/>
        <a:lstStyle/>
        <a:p>
          <a:endParaRPr lang="en-GB"/>
        </a:p>
      </dgm:t>
    </dgm:pt>
    <dgm:pt modelId="{3ADFB1F8-4055-4E56-AEB0-9C7BC9DE2251}">
      <dgm:prSet phldr="0"/>
      <dgm:spPr/>
      <dgm:t>
        <a:bodyPr/>
        <a:lstStyle/>
        <a:p>
          <a:pPr rtl="0">
            <a:defRPr b="1"/>
          </a:pPr>
          <a:r>
            <a:rPr lang="en-US" b="0">
              <a:latin typeface="Arial"/>
              <a:cs typeface="Arial"/>
            </a:rPr>
            <a:t>aligns not only with the </a:t>
          </a:r>
          <a:r>
            <a:rPr lang="en-US" b="1">
              <a:latin typeface="Arial"/>
              <a:cs typeface="Arial"/>
            </a:rPr>
            <a:t>current challenges </a:t>
          </a:r>
          <a:r>
            <a:rPr lang="en-US" b="0">
              <a:latin typeface="Arial"/>
              <a:cs typeface="Arial"/>
            </a:rPr>
            <a:t>our workforce is facing as we emerge from the pandemic but also the unprecedented challenges as we navigate economic and environmental volatility</a:t>
          </a:r>
        </a:p>
      </dgm:t>
    </dgm:pt>
    <dgm:pt modelId="{5A60108F-E821-4F28-943E-5914DADC5DDA}" type="parTrans" cxnId="{DE3989A3-9216-4DC7-B5F9-60891FDA395C}">
      <dgm:prSet/>
      <dgm:spPr/>
      <dgm:t>
        <a:bodyPr/>
        <a:lstStyle/>
        <a:p>
          <a:endParaRPr lang="en-GB"/>
        </a:p>
      </dgm:t>
    </dgm:pt>
    <dgm:pt modelId="{EFED0736-A2FC-4121-9FA9-49C9DE5380AF}" type="sibTrans" cxnId="{DE3989A3-9216-4DC7-B5F9-60891FDA395C}">
      <dgm:prSet/>
      <dgm:spPr/>
      <dgm:t>
        <a:bodyPr/>
        <a:lstStyle/>
        <a:p>
          <a:endParaRPr lang="en-GB"/>
        </a:p>
      </dgm:t>
    </dgm:pt>
    <dgm:pt modelId="{E105ABE8-D45A-4720-9110-C62977C9BCF6}" type="pres">
      <dgm:prSet presAssocID="{4E506BD2-DFD2-4D84-9553-69C9FD30603B}" presName="root" presStyleCnt="0">
        <dgm:presLayoutVars>
          <dgm:chMax/>
          <dgm:chPref/>
          <dgm:animLvl val="lvl"/>
        </dgm:presLayoutVars>
      </dgm:prSet>
      <dgm:spPr/>
    </dgm:pt>
    <dgm:pt modelId="{A08B052E-FEA9-47F7-A17B-4634680E4BA3}" type="pres">
      <dgm:prSet presAssocID="{4E506BD2-DFD2-4D84-9553-69C9FD30603B}"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FCDBC02C-140E-4286-B0F2-9AF185924F75}" type="pres">
      <dgm:prSet presAssocID="{4E506BD2-DFD2-4D84-9553-69C9FD30603B}" presName="nodes" presStyleCnt="0">
        <dgm:presLayoutVars>
          <dgm:chMax/>
          <dgm:chPref/>
          <dgm:animLvl val="lvl"/>
        </dgm:presLayoutVars>
      </dgm:prSet>
      <dgm:spPr/>
    </dgm:pt>
    <dgm:pt modelId="{DA9E7456-A4B8-4005-AB14-2A7B0C9A7937}" type="pres">
      <dgm:prSet presAssocID="{3B38DA74-F06E-41AF-AF44-7924A8BB2991}" presName="composite" presStyleCnt="0"/>
      <dgm:spPr/>
    </dgm:pt>
    <dgm:pt modelId="{4E76A4AB-16A1-4DEA-A1F9-02F29E6A7FAC}" type="pres">
      <dgm:prSet presAssocID="{3B38DA74-F06E-41AF-AF44-7924A8BB2991}"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7D711A5-9DFE-4558-A24F-979863E6C1BB}" type="pres">
      <dgm:prSet presAssocID="{3B38DA74-F06E-41AF-AF44-7924A8BB2991}" presName="DropPinPlaceHolder" presStyleCnt="0"/>
      <dgm:spPr/>
    </dgm:pt>
    <dgm:pt modelId="{A4E7F45D-95E2-4105-B601-239AB338D81F}" type="pres">
      <dgm:prSet presAssocID="{3B38DA74-F06E-41AF-AF44-7924A8BB2991}" presName="DropPin" presStyleLbl="alignNode1" presStyleIdx="0" presStyleCnt="5"/>
      <dgm:spPr/>
    </dgm:pt>
    <dgm:pt modelId="{9989428B-F21D-4912-9EC7-C44B9E838D0D}" type="pres">
      <dgm:prSet presAssocID="{3B38DA74-F06E-41AF-AF44-7924A8BB2991}"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841274C7-EE0C-4266-9E27-9E058AD8ACC5}" type="pres">
      <dgm:prSet presAssocID="{3B38DA74-F06E-41AF-AF44-7924A8BB2991}" presName="L2TextContainer" presStyleLbl="revTx" presStyleIdx="0" presStyleCnt="10">
        <dgm:presLayoutVars>
          <dgm:bulletEnabled val="1"/>
        </dgm:presLayoutVars>
      </dgm:prSet>
      <dgm:spPr/>
    </dgm:pt>
    <dgm:pt modelId="{E4677165-D010-4312-A482-5CF0E21ABB16}" type="pres">
      <dgm:prSet presAssocID="{3B38DA74-F06E-41AF-AF44-7924A8BB2991}" presName="L1TextContainer" presStyleLbl="revTx" presStyleIdx="1" presStyleCnt="10">
        <dgm:presLayoutVars>
          <dgm:chMax val="1"/>
          <dgm:chPref val="1"/>
          <dgm:bulletEnabled val="1"/>
        </dgm:presLayoutVars>
      </dgm:prSet>
      <dgm:spPr/>
    </dgm:pt>
    <dgm:pt modelId="{B8938E2D-1EB4-42CA-96A7-E722711ACC10}" type="pres">
      <dgm:prSet presAssocID="{3B38DA74-F06E-41AF-AF44-7924A8BB2991}"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9CAFE1BF-5948-40E2-95E5-DAD60442BBAF}" type="pres">
      <dgm:prSet presAssocID="{3B38DA74-F06E-41AF-AF44-7924A8BB2991}" presName="EmptyPlaceHolder" presStyleCnt="0"/>
      <dgm:spPr/>
    </dgm:pt>
    <dgm:pt modelId="{770E8E75-A458-4584-A8A3-EC016D4BD18D}" type="pres">
      <dgm:prSet presAssocID="{FC41663A-A4A5-492E-AAEE-9FB4A0556A4D}" presName="spaceBetweenRectangles" presStyleCnt="0"/>
      <dgm:spPr/>
    </dgm:pt>
    <dgm:pt modelId="{E7AFF1E7-7F0E-41B7-8F11-2F534ED388DA}" type="pres">
      <dgm:prSet presAssocID="{8D0E7C5D-3584-4A46-A63F-08FE4C733DF6}" presName="composite" presStyleCnt="0"/>
      <dgm:spPr/>
    </dgm:pt>
    <dgm:pt modelId="{1C62C2A7-F87C-43DC-9A3A-EE0CDA0FB920}" type="pres">
      <dgm:prSet presAssocID="{8D0E7C5D-3584-4A46-A63F-08FE4C733DF6}"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BE94EAB-66BD-449B-9857-DA0A0AB543BD}" type="pres">
      <dgm:prSet presAssocID="{8D0E7C5D-3584-4A46-A63F-08FE4C733DF6}" presName="DropPinPlaceHolder" presStyleCnt="0"/>
      <dgm:spPr/>
    </dgm:pt>
    <dgm:pt modelId="{A53CA19A-1BBB-4097-B9BB-4288AA71BB75}" type="pres">
      <dgm:prSet presAssocID="{8D0E7C5D-3584-4A46-A63F-08FE4C733DF6}" presName="DropPin" presStyleLbl="alignNode1" presStyleIdx="1" presStyleCnt="5"/>
      <dgm:spPr/>
    </dgm:pt>
    <dgm:pt modelId="{2E18A8C8-3917-491E-A17F-173AF2B745E3}" type="pres">
      <dgm:prSet presAssocID="{8D0E7C5D-3584-4A46-A63F-08FE4C733DF6}"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CDD391FF-A8D3-492E-8EBD-765C116F2437}" type="pres">
      <dgm:prSet presAssocID="{8D0E7C5D-3584-4A46-A63F-08FE4C733DF6}" presName="L2TextContainer" presStyleLbl="revTx" presStyleIdx="2" presStyleCnt="10">
        <dgm:presLayoutVars>
          <dgm:bulletEnabled val="1"/>
        </dgm:presLayoutVars>
      </dgm:prSet>
      <dgm:spPr/>
    </dgm:pt>
    <dgm:pt modelId="{073A092B-D6B4-4EEA-93A1-2CA59E39FA90}" type="pres">
      <dgm:prSet presAssocID="{8D0E7C5D-3584-4A46-A63F-08FE4C733DF6}" presName="L1TextContainer" presStyleLbl="revTx" presStyleIdx="3" presStyleCnt="10">
        <dgm:presLayoutVars>
          <dgm:chMax val="1"/>
          <dgm:chPref val="1"/>
          <dgm:bulletEnabled val="1"/>
        </dgm:presLayoutVars>
      </dgm:prSet>
      <dgm:spPr/>
    </dgm:pt>
    <dgm:pt modelId="{DA0B6C94-4AA7-46E3-9CAE-3F7B41702284}" type="pres">
      <dgm:prSet presAssocID="{8D0E7C5D-3584-4A46-A63F-08FE4C733DF6}"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CB0B3582-A6E7-4010-AA5F-E6B2E364E49D}" type="pres">
      <dgm:prSet presAssocID="{8D0E7C5D-3584-4A46-A63F-08FE4C733DF6}" presName="EmptyPlaceHolder" presStyleCnt="0"/>
      <dgm:spPr/>
    </dgm:pt>
    <dgm:pt modelId="{894BEF01-0A4D-41C6-B982-A6662F4F7FBE}" type="pres">
      <dgm:prSet presAssocID="{16653F46-8BE1-488C-8126-BFB06C8997C6}" presName="spaceBetweenRectangles" presStyleCnt="0"/>
      <dgm:spPr/>
    </dgm:pt>
    <dgm:pt modelId="{6D1F6AC4-B782-4690-8D56-8252600149E2}" type="pres">
      <dgm:prSet presAssocID="{FB2F7B6B-10C6-4567-9C95-CBB145F308B7}" presName="composite" presStyleCnt="0"/>
      <dgm:spPr/>
    </dgm:pt>
    <dgm:pt modelId="{53349A7F-E5BB-49BB-8394-892B90E0A38C}" type="pres">
      <dgm:prSet presAssocID="{FB2F7B6B-10C6-4567-9C95-CBB145F308B7}"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31BDAB3-6B62-4BBF-AB19-6160773ACC37}" type="pres">
      <dgm:prSet presAssocID="{FB2F7B6B-10C6-4567-9C95-CBB145F308B7}" presName="DropPinPlaceHolder" presStyleCnt="0"/>
      <dgm:spPr/>
    </dgm:pt>
    <dgm:pt modelId="{B529C9D3-76A7-4CCC-A1FC-17EAC068BB29}" type="pres">
      <dgm:prSet presAssocID="{FB2F7B6B-10C6-4567-9C95-CBB145F308B7}" presName="DropPin" presStyleLbl="alignNode1" presStyleIdx="2" presStyleCnt="5"/>
      <dgm:spPr/>
    </dgm:pt>
    <dgm:pt modelId="{D1D9C8A4-43AF-4AF9-ABA9-056B21AD3B2B}" type="pres">
      <dgm:prSet presAssocID="{FB2F7B6B-10C6-4567-9C95-CBB145F308B7}"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217B462C-4198-4223-ACDA-5547E0D9247F}" type="pres">
      <dgm:prSet presAssocID="{FB2F7B6B-10C6-4567-9C95-CBB145F308B7}" presName="L2TextContainer" presStyleLbl="revTx" presStyleIdx="4" presStyleCnt="10">
        <dgm:presLayoutVars>
          <dgm:bulletEnabled val="1"/>
        </dgm:presLayoutVars>
      </dgm:prSet>
      <dgm:spPr/>
    </dgm:pt>
    <dgm:pt modelId="{8A909B11-448D-4CC0-9C06-E4ACDC8C968C}" type="pres">
      <dgm:prSet presAssocID="{FB2F7B6B-10C6-4567-9C95-CBB145F308B7}" presName="L1TextContainer" presStyleLbl="revTx" presStyleIdx="5" presStyleCnt="10">
        <dgm:presLayoutVars>
          <dgm:chMax val="1"/>
          <dgm:chPref val="1"/>
          <dgm:bulletEnabled val="1"/>
        </dgm:presLayoutVars>
      </dgm:prSet>
      <dgm:spPr/>
    </dgm:pt>
    <dgm:pt modelId="{36F17B9C-1A85-4248-B256-F0ACB7BFCE26}" type="pres">
      <dgm:prSet presAssocID="{FB2F7B6B-10C6-4567-9C95-CBB145F308B7}"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15559212-5C60-4903-8BF4-943DCF45C418}" type="pres">
      <dgm:prSet presAssocID="{FB2F7B6B-10C6-4567-9C95-CBB145F308B7}" presName="EmptyPlaceHolder" presStyleCnt="0"/>
      <dgm:spPr/>
    </dgm:pt>
    <dgm:pt modelId="{459FC7C3-F3E6-4B06-828F-F7CE6DDDD0C8}" type="pres">
      <dgm:prSet presAssocID="{9B601CEC-79D3-41BC-96F6-E7F009416447}" presName="spaceBetweenRectangles" presStyleCnt="0"/>
      <dgm:spPr/>
    </dgm:pt>
    <dgm:pt modelId="{AEBB4F48-25DB-4CB8-8EF8-7F4592CF9011}" type="pres">
      <dgm:prSet presAssocID="{BF2553A4-DAAF-4720-AD70-49B0ECAE8D02}" presName="composite" presStyleCnt="0"/>
      <dgm:spPr/>
    </dgm:pt>
    <dgm:pt modelId="{35981E1F-298D-41CE-B3EB-09776DEE2DA6}" type="pres">
      <dgm:prSet presAssocID="{BF2553A4-DAAF-4720-AD70-49B0ECAE8D02}"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4A0F305-69E4-439A-A19C-FABEDAFC496A}" type="pres">
      <dgm:prSet presAssocID="{BF2553A4-DAAF-4720-AD70-49B0ECAE8D02}" presName="DropPinPlaceHolder" presStyleCnt="0"/>
      <dgm:spPr/>
    </dgm:pt>
    <dgm:pt modelId="{89F9436C-23B0-4379-A04C-6856E96F9CEF}" type="pres">
      <dgm:prSet presAssocID="{BF2553A4-DAAF-4720-AD70-49B0ECAE8D02}" presName="DropPin" presStyleLbl="alignNode1" presStyleIdx="3" presStyleCnt="5"/>
      <dgm:spPr/>
    </dgm:pt>
    <dgm:pt modelId="{BCD07487-0778-4349-B6F9-37221E652D26}" type="pres">
      <dgm:prSet presAssocID="{BF2553A4-DAAF-4720-AD70-49B0ECAE8D02}"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E6BE3238-CB46-4274-BA4A-A72F3C71C186}" type="pres">
      <dgm:prSet presAssocID="{BF2553A4-DAAF-4720-AD70-49B0ECAE8D02}" presName="L2TextContainer" presStyleLbl="revTx" presStyleIdx="6" presStyleCnt="10">
        <dgm:presLayoutVars>
          <dgm:bulletEnabled val="1"/>
        </dgm:presLayoutVars>
      </dgm:prSet>
      <dgm:spPr/>
    </dgm:pt>
    <dgm:pt modelId="{403B0F9B-7324-4BD8-A739-CF5B1847056A}" type="pres">
      <dgm:prSet presAssocID="{BF2553A4-DAAF-4720-AD70-49B0ECAE8D02}" presName="L1TextContainer" presStyleLbl="revTx" presStyleIdx="7" presStyleCnt="10">
        <dgm:presLayoutVars>
          <dgm:chMax val="1"/>
          <dgm:chPref val="1"/>
          <dgm:bulletEnabled val="1"/>
        </dgm:presLayoutVars>
      </dgm:prSet>
      <dgm:spPr/>
    </dgm:pt>
    <dgm:pt modelId="{EF60CF29-AEFB-4427-B112-B17FC1A8CF14}" type="pres">
      <dgm:prSet presAssocID="{BF2553A4-DAAF-4720-AD70-49B0ECAE8D02}"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61C8E9E0-4E4E-44C2-BC86-D7996BF45552}" type="pres">
      <dgm:prSet presAssocID="{BF2553A4-DAAF-4720-AD70-49B0ECAE8D02}" presName="EmptyPlaceHolder" presStyleCnt="0"/>
      <dgm:spPr/>
    </dgm:pt>
    <dgm:pt modelId="{6CCA18D1-9595-4C4E-93B3-1E8F60B38510}" type="pres">
      <dgm:prSet presAssocID="{CBEC769B-F5A5-48FB-AA5B-BA4888D5182D}" presName="spaceBetweenRectangles" presStyleCnt="0"/>
      <dgm:spPr/>
    </dgm:pt>
    <dgm:pt modelId="{F1746A06-261E-4D8B-8DD5-09186E2413C4}" type="pres">
      <dgm:prSet presAssocID="{3ADFB1F8-4055-4E56-AEB0-9C7BC9DE2251}" presName="composite" presStyleCnt="0"/>
      <dgm:spPr/>
    </dgm:pt>
    <dgm:pt modelId="{E7EF648D-E7D6-4747-8041-5D5C78096C8A}" type="pres">
      <dgm:prSet presAssocID="{3ADFB1F8-4055-4E56-AEB0-9C7BC9DE2251}"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42E8E9A-92B6-43F2-B8F1-E4BFB205A10E}" type="pres">
      <dgm:prSet presAssocID="{3ADFB1F8-4055-4E56-AEB0-9C7BC9DE2251}" presName="DropPinPlaceHolder" presStyleCnt="0"/>
      <dgm:spPr/>
    </dgm:pt>
    <dgm:pt modelId="{18BCDE8C-B3AA-44A9-8A3A-359EB1B60B38}" type="pres">
      <dgm:prSet presAssocID="{3ADFB1F8-4055-4E56-AEB0-9C7BC9DE2251}" presName="DropPin" presStyleLbl="alignNode1" presStyleIdx="4" presStyleCnt="5"/>
      <dgm:spPr/>
    </dgm:pt>
    <dgm:pt modelId="{FFE710FB-2446-498F-A3B0-5CE34E0CC30A}" type="pres">
      <dgm:prSet presAssocID="{3ADFB1F8-4055-4E56-AEB0-9C7BC9DE2251}"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F6800D9B-28C5-404E-9F75-BE002C946F96}" type="pres">
      <dgm:prSet presAssocID="{3ADFB1F8-4055-4E56-AEB0-9C7BC9DE2251}" presName="L2TextContainer" presStyleLbl="revTx" presStyleIdx="8" presStyleCnt="10">
        <dgm:presLayoutVars>
          <dgm:bulletEnabled val="1"/>
        </dgm:presLayoutVars>
      </dgm:prSet>
      <dgm:spPr/>
    </dgm:pt>
    <dgm:pt modelId="{4C1F5C44-5FD2-40BE-9CDE-3353B9B7DF3D}" type="pres">
      <dgm:prSet presAssocID="{3ADFB1F8-4055-4E56-AEB0-9C7BC9DE2251}" presName="L1TextContainer" presStyleLbl="revTx" presStyleIdx="9" presStyleCnt="10">
        <dgm:presLayoutVars>
          <dgm:chMax val="1"/>
          <dgm:chPref val="1"/>
          <dgm:bulletEnabled val="1"/>
        </dgm:presLayoutVars>
      </dgm:prSet>
      <dgm:spPr/>
    </dgm:pt>
    <dgm:pt modelId="{C153837F-7D8B-4730-941E-B967733DC6D7}" type="pres">
      <dgm:prSet presAssocID="{3ADFB1F8-4055-4E56-AEB0-9C7BC9DE2251}"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BBCF7418-E6D3-498C-9AD5-B2B4E84D4EF3}" type="pres">
      <dgm:prSet presAssocID="{3ADFB1F8-4055-4E56-AEB0-9C7BC9DE2251}" presName="EmptyPlaceHolder" presStyleCnt="0"/>
      <dgm:spPr/>
    </dgm:pt>
  </dgm:ptLst>
  <dgm:cxnLst>
    <dgm:cxn modelId="{3A1B3516-CD51-44D5-94AC-6C74CFAFCD15}" type="presOf" srcId="{4E506BD2-DFD2-4D84-9553-69C9FD30603B}" destId="{E105ABE8-D45A-4720-9110-C62977C9BCF6}" srcOrd="0" destOrd="0" presId="urn:microsoft.com/office/officeart/2017/3/layout/DropPinTimeline"/>
    <dgm:cxn modelId="{A6432F35-3372-4375-B2CB-ECC21CF2721E}" srcId="{4E506BD2-DFD2-4D84-9553-69C9FD30603B}" destId="{BF2553A4-DAAF-4720-AD70-49B0ECAE8D02}" srcOrd="3" destOrd="0" parTransId="{9527E59A-AC44-438B-935A-2648EA8C14A6}" sibTransId="{CBEC769B-F5A5-48FB-AA5B-BA4888D5182D}"/>
    <dgm:cxn modelId="{FFDFE57B-D303-48D9-BFD1-799BBC531831}" type="presOf" srcId="{3ADFB1F8-4055-4E56-AEB0-9C7BC9DE2251}" destId="{4C1F5C44-5FD2-40BE-9CDE-3353B9B7DF3D}" srcOrd="0" destOrd="0" presId="urn:microsoft.com/office/officeart/2017/3/layout/DropPinTimeline"/>
    <dgm:cxn modelId="{5AB9547F-B7ED-40F3-B201-0FA50ABB55B4}" srcId="{4E506BD2-DFD2-4D84-9553-69C9FD30603B}" destId="{3B38DA74-F06E-41AF-AF44-7924A8BB2991}" srcOrd="0" destOrd="0" parTransId="{6633B708-3B5E-4A54-923C-812ED2138744}" sibTransId="{FC41663A-A4A5-492E-AAEE-9FB4A0556A4D}"/>
    <dgm:cxn modelId="{8B142589-9C2E-4BA0-BE36-3B57097B1085}" srcId="{4E506BD2-DFD2-4D84-9553-69C9FD30603B}" destId="{FB2F7B6B-10C6-4567-9C95-CBB145F308B7}" srcOrd="2" destOrd="0" parTransId="{F93B0D99-FA46-4775-B7AA-FD00916F767C}" sibTransId="{9B601CEC-79D3-41BC-96F6-E7F009416447}"/>
    <dgm:cxn modelId="{8D8DA998-54F0-4D90-AB08-1AE25D2907BF}" type="presOf" srcId="{3B38DA74-F06E-41AF-AF44-7924A8BB2991}" destId="{E4677165-D010-4312-A482-5CF0E21ABB16}" srcOrd="0" destOrd="0" presId="urn:microsoft.com/office/officeart/2017/3/layout/DropPinTimeline"/>
    <dgm:cxn modelId="{DE3989A3-9216-4DC7-B5F9-60891FDA395C}" srcId="{4E506BD2-DFD2-4D84-9553-69C9FD30603B}" destId="{3ADFB1F8-4055-4E56-AEB0-9C7BC9DE2251}" srcOrd="4" destOrd="0" parTransId="{5A60108F-E821-4F28-943E-5914DADC5DDA}" sibTransId="{EFED0736-A2FC-4121-9FA9-49C9DE5380AF}"/>
    <dgm:cxn modelId="{BC91CEB4-2DD3-4530-84C7-D63B3887F459}" type="presOf" srcId="{8D0E7C5D-3584-4A46-A63F-08FE4C733DF6}" destId="{073A092B-D6B4-4EEA-93A1-2CA59E39FA90}" srcOrd="0" destOrd="0" presId="urn:microsoft.com/office/officeart/2017/3/layout/DropPinTimeline"/>
    <dgm:cxn modelId="{97C4C3BA-F9FB-47D0-B3E9-02D3682BCF48}" type="presOf" srcId="{BF2553A4-DAAF-4720-AD70-49B0ECAE8D02}" destId="{403B0F9B-7324-4BD8-A739-CF5B1847056A}" srcOrd="0" destOrd="0" presId="urn:microsoft.com/office/officeart/2017/3/layout/DropPinTimeline"/>
    <dgm:cxn modelId="{ADBFBBDC-B37C-4F92-9946-32E051BC7A20}" type="presOf" srcId="{FB2F7B6B-10C6-4567-9C95-CBB145F308B7}" destId="{8A909B11-448D-4CC0-9C06-E4ACDC8C968C}" srcOrd="0" destOrd="0" presId="urn:microsoft.com/office/officeart/2017/3/layout/DropPinTimeline"/>
    <dgm:cxn modelId="{4E1DD4E8-5B3E-4189-946C-DC766F681A28}" srcId="{4E506BD2-DFD2-4D84-9553-69C9FD30603B}" destId="{8D0E7C5D-3584-4A46-A63F-08FE4C733DF6}" srcOrd="1" destOrd="0" parTransId="{38340863-0000-4221-92D5-F4E3897EB3D4}" sibTransId="{16653F46-8BE1-488C-8126-BFB06C8997C6}"/>
    <dgm:cxn modelId="{3C2293F3-8C72-48F3-97CA-561E1AC52471}" type="presParOf" srcId="{E105ABE8-D45A-4720-9110-C62977C9BCF6}" destId="{A08B052E-FEA9-47F7-A17B-4634680E4BA3}" srcOrd="0" destOrd="0" presId="urn:microsoft.com/office/officeart/2017/3/layout/DropPinTimeline"/>
    <dgm:cxn modelId="{BF5003B6-F2D3-4E69-8BA6-508BE7715FC7}" type="presParOf" srcId="{E105ABE8-D45A-4720-9110-C62977C9BCF6}" destId="{FCDBC02C-140E-4286-B0F2-9AF185924F75}" srcOrd="1" destOrd="0" presId="urn:microsoft.com/office/officeart/2017/3/layout/DropPinTimeline"/>
    <dgm:cxn modelId="{3F1227D5-D83A-4EFA-85DA-EAB4FFEB6FBE}" type="presParOf" srcId="{FCDBC02C-140E-4286-B0F2-9AF185924F75}" destId="{DA9E7456-A4B8-4005-AB14-2A7B0C9A7937}" srcOrd="0" destOrd="0" presId="urn:microsoft.com/office/officeart/2017/3/layout/DropPinTimeline"/>
    <dgm:cxn modelId="{93F0E8EA-9D52-4489-B647-1DD0AAF58C13}" type="presParOf" srcId="{DA9E7456-A4B8-4005-AB14-2A7B0C9A7937}" destId="{4E76A4AB-16A1-4DEA-A1F9-02F29E6A7FAC}" srcOrd="0" destOrd="0" presId="urn:microsoft.com/office/officeart/2017/3/layout/DropPinTimeline"/>
    <dgm:cxn modelId="{69D30F49-E56B-4693-A6A9-BCC18918FECD}" type="presParOf" srcId="{DA9E7456-A4B8-4005-AB14-2A7B0C9A7937}" destId="{77D711A5-9DFE-4558-A24F-979863E6C1BB}" srcOrd="1" destOrd="0" presId="urn:microsoft.com/office/officeart/2017/3/layout/DropPinTimeline"/>
    <dgm:cxn modelId="{0EE261EA-F1A7-4823-8D05-B68436B84B5F}" type="presParOf" srcId="{77D711A5-9DFE-4558-A24F-979863E6C1BB}" destId="{A4E7F45D-95E2-4105-B601-239AB338D81F}" srcOrd="0" destOrd="0" presId="urn:microsoft.com/office/officeart/2017/3/layout/DropPinTimeline"/>
    <dgm:cxn modelId="{1352A4CB-DC97-4568-8F1D-670CB5C0DC1C}" type="presParOf" srcId="{77D711A5-9DFE-4558-A24F-979863E6C1BB}" destId="{9989428B-F21D-4912-9EC7-C44B9E838D0D}" srcOrd="1" destOrd="0" presId="urn:microsoft.com/office/officeart/2017/3/layout/DropPinTimeline"/>
    <dgm:cxn modelId="{B1F0A924-3A94-46C3-82D4-62890F5B441F}" type="presParOf" srcId="{DA9E7456-A4B8-4005-AB14-2A7B0C9A7937}" destId="{841274C7-EE0C-4266-9E27-9E058AD8ACC5}" srcOrd="2" destOrd="0" presId="urn:microsoft.com/office/officeart/2017/3/layout/DropPinTimeline"/>
    <dgm:cxn modelId="{EB800D78-ADFD-4729-A0F1-D2B748F8533D}" type="presParOf" srcId="{DA9E7456-A4B8-4005-AB14-2A7B0C9A7937}" destId="{E4677165-D010-4312-A482-5CF0E21ABB16}" srcOrd="3" destOrd="0" presId="urn:microsoft.com/office/officeart/2017/3/layout/DropPinTimeline"/>
    <dgm:cxn modelId="{9FE8D86E-F7E6-4BF2-B9CF-E80118A2F540}" type="presParOf" srcId="{DA9E7456-A4B8-4005-AB14-2A7B0C9A7937}" destId="{B8938E2D-1EB4-42CA-96A7-E722711ACC10}" srcOrd="4" destOrd="0" presId="urn:microsoft.com/office/officeart/2017/3/layout/DropPinTimeline"/>
    <dgm:cxn modelId="{3F4EC53A-235C-42A7-A293-7D971325CC0E}" type="presParOf" srcId="{DA9E7456-A4B8-4005-AB14-2A7B0C9A7937}" destId="{9CAFE1BF-5948-40E2-95E5-DAD60442BBAF}" srcOrd="5" destOrd="0" presId="urn:microsoft.com/office/officeart/2017/3/layout/DropPinTimeline"/>
    <dgm:cxn modelId="{804711DE-B636-4011-923C-8BF050EEDA1C}" type="presParOf" srcId="{FCDBC02C-140E-4286-B0F2-9AF185924F75}" destId="{770E8E75-A458-4584-A8A3-EC016D4BD18D}" srcOrd="1" destOrd="0" presId="urn:microsoft.com/office/officeart/2017/3/layout/DropPinTimeline"/>
    <dgm:cxn modelId="{BDF860DD-09A2-48E1-B8D7-E9A47DFC6A39}" type="presParOf" srcId="{FCDBC02C-140E-4286-B0F2-9AF185924F75}" destId="{E7AFF1E7-7F0E-41B7-8F11-2F534ED388DA}" srcOrd="2" destOrd="0" presId="urn:microsoft.com/office/officeart/2017/3/layout/DropPinTimeline"/>
    <dgm:cxn modelId="{90368710-D654-41CB-BF46-9186FDF9990F}" type="presParOf" srcId="{E7AFF1E7-7F0E-41B7-8F11-2F534ED388DA}" destId="{1C62C2A7-F87C-43DC-9A3A-EE0CDA0FB920}" srcOrd="0" destOrd="0" presId="urn:microsoft.com/office/officeart/2017/3/layout/DropPinTimeline"/>
    <dgm:cxn modelId="{ACBD8907-48DB-408C-8572-885818CE3E43}" type="presParOf" srcId="{E7AFF1E7-7F0E-41B7-8F11-2F534ED388DA}" destId="{1BE94EAB-66BD-449B-9857-DA0A0AB543BD}" srcOrd="1" destOrd="0" presId="urn:microsoft.com/office/officeart/2017/3/layout/DropPinTimeline"/>
    <dgm:cxn modelId="{EE6BA9D0-D50D-42EA-824F-4480D085DD44}" type="presParOf" srcId="{1BE94EAB-66BD-449B-9857-DA0A0AB543BD}" destId="{A53CA19A-1BBB-4097-B9BB-4288AA71BB75}" srcOrd="0" destOrd="0" presId="urn:microsoft.com/office/officeart/2017/3/layout/DropPinTimeline"/>
    <dgm:cxn modelId="{4F5C04B1-7305-484D-A3C3-B9D16C40AE43}" type="presParOf" srcId="{1BE94EAB-66BD-449B-9857-DA0A0AB543BD}" destId="{2E18A8C8-3917-491E-A17F-173AF2B745E3}" srcOrd="1" destOrd="0" presId="urn:microsoft.com/office/officeart/2017/3/layout/DropPinTimeline"/>
    <dgm:cxn modelId="{445CC4DC-DA27-4B69-A98E-18FC9CB843CB}" type="presParOf" srcId="{E7AFF1E7-7F0E-41B7-8F11-2F534ED388DA}" destId="{CDD391FF-A8D3-492E-8EBD-765C116F2437}" srcOrd="2" destOrd="0" presId="urn:microsoft.com/office/officeart/2017/3/layout/DropPinTimeline"/>
    <dgm:cxn modelId="{DD05B2A7-C46C-4693-97BB-C1F89852E05A}" type="presParOf" srcId="{E7AFF1E7-7F0E-41B7-8F11-2F534ED388DA}" destId="{073A092B-D6B4-4EEA-93A1-2CA59E39FA90}" srcOrd="3" destOrd="0" presId="urn:microsoft.com/office/officeart/2017/3/layout/DropPinTimeline"/>
    <dgm:cxn modelId="{60DA9ED0-3EED-482E-9A6B-A02FAB3E47C0}" type="presParOf" srcId="{E7AFF1E7-7F0E-41B7-8F11-2F534ED388DA}" destId="{DA0B6C94-4AA7-46E3-9CAE-3F7B41702284}" srcOrd="4" destOrd="0" presId="urn:microsoft.com/office/officeart/2017/3/layout/DropPinTimeline"/>
    <dgm:cxn modelId="{CF65CDB7-C599-450A-8F7F-559F494262FA}" type="presParOf" srcId="{E7AFF1E7-7F0E-41B7-8F11-2F534ED388DA}" destId="{CB0B3582-A6E7-4010-AA5F-E6B2E364E49D}" srcOrd="5" destOrd="0" presId="urn:microsoft.com/office/officeart/2017/3/layout/DropPinTimeline"/>
    <dgm:cxn modelId="{29C56BDB-8EFA-4E36-9979-7BCC258E059B}" type="presParOf" srcId="{FCDBC02C-140E-4286-B0F2-9AF185924F75}" destId="{894BEF01-0A4D-41C6-B982-A6662F4F7FBE}" srcOrd="3" destOrd="0" presId="urn:microsoft.com/office/officeart/2017/3/layout/DropPinTimeline"/>
    <dgm:cxn modelId="{7B681B4A-02ED-4DBB-B094-FE9D5EBBA317}" type="presParOf" srcId="{FCDBC02C-140E-4286-B0F2-9AF185924F75}" destId="{6D1F6AC4-B782-4690-8D56-8252600149E2}" srcOrd="4" destOrd="0" presId="urn:microsoft.com/office/officeart/2017/3/layout/DropPinTimeline"/>
    <dgm:cxn modelId="{5D9B19D2-B4EC-4DBF-BBAD-5479742E07C0}" type="presParOf" srcId="{6D1F6AC4-B782-4690-8D56-8252600149E2}" destId="{53349A7F-E5BB-49BB-8394-892B90E0A38C}" srcOrd="0" destOrd="0" presId="urn:microsoft.com/office/officeart/2017/3/layout/DropPinTimeline"/>
    <dgm:cxn modelId="{2769FF35-3B82-4E10-BD85-CDC55484B8D7}" type="presParOf" srcId="{6D1F6AC4-B782-4690-8D56-8252600149E2}" destId="{231BDAB3-6B62-4BBF-AB19-6160773ACC37}" srcOrd="1" destOrd="0" presId="urn:microsoft.com/office/officeart/2017/3/layout/DropPinTimeline"/>
    <dgm:cxn modelId="{F82B2898-A0DC-4596-8353-C34BED43CEF1}" type="presParOf" srcId="{231BDAB3-6B62-4BBF-AB19-6160773ACC37}" destId="{B529C9D3-76A7-4CCC-A1FC-17EAC068BB29}" srcOrd="0" destOrd="0" presId="urn:microsoft.com/office/officeart/2017/3/layout/DropPinTimeline"/>
    <dgm:cxn modelId="{9B21DD0C-DCE2-4FA6-A220-A96D322E6324}" type="presParOf" srcId="{231BDAB3-6B62-4BBF-AB19-6160773ACC37}" destId="{D1D9C8A4-43AF-4AF9-ABA9-056B21AD3B2B}" srcOrd="1" destOrd="0" presId="urn:microsoft.com/office/officeart/2017/3/layout/DropPinTimeline"/>
    <dgm:cxn modelId="{1D049FE2-4179-478F-BDE4-2DFBA9D3BA7E}" type="presParOf" srcId="{6D1F6AC4-B782-4690-8D56-8252600149E2}" destId="{217B462C-4198-4223-ACDA-5547E0D9247F}" srcOrd="2" destOrd="0" presId="urn:microsoft.com/office/officeart/2017/3/layout/DropPinTimeline"/>
    <dgm:cxn modelId="{9E8AABDF-076A-4285-92CB-81ECE27B5810}" type="presParOf" srcId="{6D1F6AC4-B782-4690-8D56-8252600149E2}" destId="{8A909B11-448D-4CC0-9C06-E4ACDC8C968C}" srcOrd="3" destOrd="0" presId="urn:microsoft.com/office/officeart/2017/3/layout/DropPinTimeline"/>
    <dgm:cxn modelId="{07D54530-8D22-4178-8659-518B8B2C2D2F}" type="presParOf" srcId="{6D1F6AC4-B782-4690-8D56-8252600149E2}" destId="{36F17B9C-1A85-4248-B256-F0ACB7BFCE26}" srcOrd="4" destOrd="0" presId="urn:microsoft.com/office/officeart/2017/3/layout/DropPinTimeline"/>
    <dgm:cxn modelId="{B69A41AE-C16A-4F58-BDB5-56376D0552C9}" type="presParOf" srcId="{6D1F6AC4-B782-4690-8D56-8252600149E2}" destId="{15559212-5C60-4903-8BF4-943DCF45C418}" srcOrd="5" destOrd="0" presId="urn:microsoft.com/office/officeart/2017/3/layout/DropPinTimeline"/>
    <dgm:cxn modelId="{715E8C26-3295-41A8-9DA3-D626A5FA5E2D}" type="presParOf" srcId="{FCDBC02C-140E-4286-B0F2-9AF185924F75}" destId="{459FC7C3-F3E6-4B06-828F-F7CE6DDDD0C8}" srcOrd="5" destOrd="0" presId="urn:microsoft.com/office/officeart/2017/3/layout/DropPinTimeline"/>
    <dgm:cxn modelId="{72701690-5822-46F4-A319-613511FE79D4}" type="presParOf" srcId="{FCDBC02C-140E-4286-B0F2-9AF185924F75}" destId="{AEBB4F48-25DB-4CB8-8EF8-7F4592CF9011}" srcOrd="6" destOrd="0" presId="urn:microsoft.com/office/officeart/2017/3/layout/DropPinTimeline"/>
    <dgm:cxn modelId="{7181561E-DEBF-4119-93E5-BC56141A8899}" type="presParOf" srcId="{AEBB4F48-25DB-4CB8-8EF8-7F4592CF9011}" destId="{35981E1F-298D-41CE-B3EB-09776DEE2DA6}" srcOrd="0" destOrd="0" presId="urn:microsoft.com/office/officeart/2017/3/layout/DropPinTimeline"/>
    <dgm:cxn modelId="{498C9910-24FF-422E-AB9C-E8E112FD1D4A}" type="presParOf" srcId="{AEBB4F48-25DB-4CB8-8EF8-7F4592CF9011}" destId="{34A0F305-69E4-439A-A19C-FABEDAFC496A}" srcOrd="1" destOrd="0" presId="urn:microsoft.com/office/officeart/2017/3/layout/DropPinTimeline"/>
    <dgm:cxn modelId="{E7333017-37F9-4B83-9DCD-06D90F83750F}" type="presParOf" srcId="{34A0F305-69E4-439A-A19C-FABEDAFC496A}" destId="{89F9436C-23B0-4379-A04C-6856E96F9CEF}" srcOrd="0" destOrd="0" presId="urn:microsoft.com/office/officeart/2017/3/layout/DropPinTimeline"/>
    <dgm:cxn modelId="{51F14829-C247-450D-9195-01E076CC2CFF}" type="presParOf" srcId="{34A0F305-69E4-439A-A19C-FABEDAFC496A}" destId="{BCD07487-0778-4349-B6F9-37221E652D26}" srcOrd="1" destOrd="0" presId="urn:microsoft.com/office/officeart/2017/3/layout/DropPinTimeline"/>
    <dgm:cxn modelId="{2640B892-D166-4197-8770-8B16D1398A8F}" type="presParOf" srcId="{AEBB4F48-25DB-4CB8-8EF8-7F4592CF9011}" destId="{E6BE3238-CB46-4274-BA4A-A72F3C71C186}" srcOrd="2" destOrd="0" presId="urn:microsoft.com/office/officeart/2017/3/layout/DropPinTimeline"/>
    <dgm:cxn modelId="{BD7576E9-C204-454B-A29F-70AA812ECCB0}" type="presParOf" srcId="{AEBB4F48-25DB-4CB8-8EF8-7F4592CF9011}" destId="{403B0F9B-7324-4BD8-A739-CF5B1847056A}" srcOrd="3" destOrd="0" presId="urn:microsoft.com/office/officeart/2017/3/layout/DropPinTimeline"/>
    <dgm:cxn modelId="{E271E6C0-E796-4417-A4FE-D12751970F1F}" type="presParOf" srcId="{AEBB4F48-25DB-4CB8-8EF8-7F4592CF9011}" destId="{EF60CF29-AEFB-4427-B112-B17FC1A8CF14}" srcOrd="4" destOrd="0" presId="urn:microsoft.com/office/officeart/2017/3/layout/DropPinTimeline"/>
    <dgm:cxn modelId="{F7646D36-154D-427D-A789-8C596362EDA0}" type="presParOf" srcId="{AEBB4F48-25DB-4CB8-8EF8-7F4592CF9011}" destId="{61C8E9E0-4E4E-44C2-BC86-D7996BF45552}" srcOrd="5" destOrd="0" presId="urn:microsoft.com/office/officeart/2017/3/layout/DropPinTimeline"/>
    <dgm:cxn modelId="{39D773EF-F9AE-43AC-83BF-316CB30B3E25}" type="presParOf" srcId="{FCDBC02C-140E-4286-B0F2-9AF185924F75}" destId="{6CCA18D1-9595-4C4E-93B3-1E8F60B38510}" srcOrd="7" destOrd="0" presId="urn:microsoft.com/office/officeart/2017/3/layout/DropPinTimeline"/>
    <dgm:cxn modelId="{2666ABA6-44E4-423A-BAD6-457DE18C3A75}" type="presParOf" srcId="{FCDBC02C-140E-4286-B0F2-9AF185924F75}" destId="{F1746A06-261E-4D8B-8DD5-09186E2413C4}" srcOrd="8" destOrd="0" presId="urn:microsoft.com/office/officeart/2017/3/layout/DropPinTimeline"/>
    <dgm:cxn modelId="{D17C5078-E0AB-4A35-9D37-44DA473A5AA7}" type="presParOf" srcId="{F1746A06-261E-4D8B-8DD5-09186E2413C4}" destId="{E7EF648D-E7D6-4747-8041-5D5C78096C8A}" srcOrd="0" destOrd="0" presId="urn:microsoft.com/office/officeart/2017/3/layout/DropPinTimeline"/>
    <dgm:cxn modelId="{3E9B2398-5808-40C9-B682-383505C8417B}" type="presParOf" srcId="{F1746A06-261E-4D8B-8DD5-09186E2413C4}" destId="{642E8E9A-92B6-43F2-B8F1-E4BFB205A10E}" srcOrd="1" destOrd="0" presId="urn:microsoft.com/office/officeart/2017/3/layout/DropPinTimeline"/>
    <dgm:cxn modelId="{A03E2386-4D56-4046-AFC0-CE40F73555EF}" type="presParOf" srcId="{642E8E9A-92B6-43F2-B8F1-E4BFB205A10E}" destId="{18BCDE8C-B3AA-44A9-8A3A-359EB1B60B38}" srcOrd="0" destOrd="0" presId="urn:microsoft.com/office/officeart/2017/3/layout/DropPinTimeline"/>
    <dgm:cxn modelId="{A5AE3430-8364-44AB-967F-EA4CC0DB375A}" type="presParOf" srcId="{642E8E9A-92B6-43F2-B8F1-E4BFB205A10E}" destId="{FFE710FB-2446-498F-A3B0-5CE34E0CC30A}" srcOrd="1" destOrd="0" presId="urn:microsoft.com/office/officeart/2017/3/layout/DropPinTimeline"/>
    <dgm:cxn modelId="{64B06BD2-4CFB-4A2E-ABAA-E07B45E4C09E}" type="presParOf" srcId="{F1746A06-261E-4D8B-8DD5-09186E2413C4}" destId="{F6800D9B-28C5-404E-9F75-BE002C946F96}" srcOrd="2" destOrd="0" presId="urn:microsoft.com/office/officeart/2017/3/layout/DropPinTimeline"/>
    <dgm:cxn modelId="{5B996EE7-1C21-4966-BC89-B7CDE0A37F90}" type="presParOf" srcId="{F1746A06-261E-4D8B-8DD5-09186E2413C4}" destId="{4C1F5C44-5FD2-40BE-9CDE-3353B9B7DF3D}" srcOrd="3" destOrd="0" presId="urn:microsoft.com/office/officeart/2017/3/layout/DropPinTimeline"/>
    <dgm:cxn modelId="{CDA84330-AD12-4575-A925-2C64329A73EB}" type="presParOf" srcId="{F1746A06-261E-4D8B-8DD5-09186E2413C4}" destId="{C153837F-7D8B-4730-941E-B967733DC6D7}" srcOrd="4" destOrd="0" presId="urn:microsoft.com/office/officeart/2017/3/layout/DropPinTimeline"/>
    <dgm:cxn modelId="{D58A49A4-CF5C-4F91-9804-2B6F717932CB}" type="presParOf" srcId="{F1746A06-261E-4D8B-8DD5-09186E2413C4}" destId="{BBCF7418-E6D3-498C-9AD5-B2B4E84D4EF3}"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380B1-637B-4058-B048-8F159C0AAE36}" type="doc">
      <dgm:prSet loTypeId="urn:microsoft.com/office/officeart/2005/8/layout/default" loCatId="list" qsTypeId="urn:microsoft.com/office/officeart/2005/8/quickstyle/simple1" qsCatId="simple" csTypeId="urn:microsoft.com/office/officeart/2005/8/colors/accent1_1" csCatId="accent1" phldr="1"/>
      <dgm:spPr/>
    </dgm:pt>
    <dgm:pt modelId="{9CEF94CF-7779-4951-B593-3E0B6633E5FC}">
      <dgm:prSet phldr="0"/>
      <dgm:spPr>
        <a:solidFill>
          <a:schemeClr val="tx2">
            <a:lumMod val="60000"/>
            <a:lumOff val="40000"/>
          </a:schemeClr>
        </a:solidFill>
      </dgm:spPr>
      <dgm:t>
        <a:bodyPr/>
        <a:lstStyle/>
        <a:p>
          <a:pPr rtl="0"/>
          <a:r>
            <a:rPr lang="en-US" dirty="0">
              <a:latin typeface="Arial"/>
              <a:cs typeface="Arial"/>
            </a:rPr>
            <a:t>Give power to individuals to take ownership</a:t>
          </a:r>
          <a:endParaRPr lang="en-US" dirty="0">
            <a:latin typeface="Calibri Light" panose="020F0302020204030204"/>
            <a:cs typeface="Calibri Light" panose="020F0302020204030204"/>
          </a:endParaRPr>
        </a:p>
      </dgm:t>
    </dgm:pt>
    <dgm:pt modelId="{14B18D90-4973-42F3-96DE-8071314808A2}" type="parTrans" cxnId="{D7815099-7E33-4B4A-B1A1-5A74EA9B7CAA}">
      <dgm:prSet/>
      <dgm:spPr/>
      <dgm:t>
        <a:bodyPr/>
        <a:lstStyle/>
        <a:p>
          <a:endParaRPr lang="en-GB"/>
        </a:p>
      </dgm:t>
    </dgm:pt>
    <dgm:pt modelId="{B74E26DD-0734-4C3A-B0F8-5E3D1B03A42D}" type="sibTrans" cxnId="{D7815099-7E33-4B4A-B1A1-5A74EA9B7CAA}">
      <dgm:prSet/>
      <dgm:spPr/>
      <dgm:t>
        <a:bodyPr/>
        <a:lstStyle/>
        <a:p>
          <a:endParaRPr lang="en-GB"/>
        </a:p>
      </dgm:t>
    </dgm:pt>
    <dgm:pt modelId="{03DF88D0-D060-4C78-9D61-02248D74FE55}">
      <dgm:prSet phldr="0"/>
      <dgm:spPr>
        <a:solidFill>
          <a:schemeClr val="accent1">
            <a:lumMod val="20000"/>
            <a:lumOff val="80000"/>
          </a:schemeClr>
        </a:solidFill>
      </dgm:spPr>
      <dgm:t>
        <a:bodyPr/>
        <a:lstStyle/>
        <a:p>
          <a:pPr rtl="0"/>
          <a:r>
            <a:rPr lang="en-US" dirty="0">
              <a:latin typeface="Arial"/>
              <a:cs typeface="Arial"/>
            </a:rPr>
            <a:t>Coaching-informed approach </a:t>
          </a:r>
          <a:endParaRPr lang="en-US" dirty="0">
            <a:latin typeface="Calibri Light" panose="020F0302020204030204"/>
            <a:cs typeface="Calibri Light" panose="020F0302020204030204"/>
          </a:endParaRPr>
        </a:p>
      </dgm:t>
    </dgm:pt>
    <dgm:pt modelId="{069661B5-0994-4042-B49B-EAF583E30C04}" type="parTrans" cxnId="{1D586F69-4108-41DC-88DC-632D0A335E4F}">
      <dgm:prSet/>
      <dgm:spPr/>
      <dgm:t>
        <a:bodyPr/>
        <a:lstStyle/>
        <a:p>
          <a:endParaRPr lang="en-GB"/>
        </a:p>
      </dgm:t>
    </dgm:pt>
    <dgm:pt modelId="{7F4F19D7-FE67-49CF-806A-AD66EBFB8691}" type="sibTrans" cxnId="{1D586F69-4108-41DC-88DC-632D0A335E4F}">
      <dgm:prSet/>
      <dgm:spPr/>
      <dgm:t>
        <a:bodyPr/>
        <a:lstStyle/>
        <a:p>
          <a:endParaRPr lang="en-GB"/>
        </a:p>
      </dgm:t>
    </dgm:pt>
    <dgm:pt modelId="{31AC66BE-ECB8-40C4-87BB-EE1A06ECE0FD}">
      <dgm:prSet phldr="0"/>
      <dgm:spPr>
        <a:solidFill>
          <a:schemeClr val="accent5">
            <a:lumMod val="60000"/>
            <a:lumOff val="40000"/>
          </a:schemeClr>
        </a:solidFill>
      </dgm:spPr>
      <dgm:t>
        <a:bodyPr/>
        <a:lstStyle/>
        <a:p>
          <a:pPr rtl="0"/>
          <a:r>
            <a:rPr lang="en-US" dirty="0" err="1">
              <a:latin typeface="Arial"/>
              <a:cs typeface="Arial"/>
            </a:rPr>
            <a:t>Prioritises</a:t>
          </a:r>
          <a:r>
            <a:rPr lang="en-US" dirty="0">
              <a:latin typeface="Arial"/>
              <a:cs typeface="Arial"/>
            </a:rPr>
            <a:t> personal well-being and fulfilment</a:t>
          </a:r>
          <a:endParaRPr lang="en-US" dirty="0">
            <a:latin typeface="Calibri Light" panose="020F0302020204030204"/>
            <a:cs typeface="Calibri Light" panose="020F0302020204030204"/>
          </a:endParaRPr>
        </a:p>
      </dgm:t>
    </dgm:pt>
    <dgm:pt modelId="{FDC3CEE9-938D-4DB5-BC7A-D4C8FCAFFFED}" type="parTrans" cxnId="{A77D9785-6837-4BCA-A5B5-13BE9C7825EE}">
      <dgm:prSet/>
      <dgm:spPr/>
      <dgm:t>
        <a:bodyPr/>
        <a:lstStyle/>
        <a:p>
          <a:endParaRPr lang="en-GB"/>
        </a:p>
      </dgm:t>
    </dgm:pt>
    <dgm:pt modelId="{B02A6BFE-D89B-4F9F-9764-042DD751E9A6}" type="sibTrans" cxnId="{A77D9785-6837-4BCA-A5B5-13BE9C7825EE}">
      <dgm:prSet/>
      <dgm:spPr/>
      <dgm:t>
        <a:bodyPr/>
        <a:lstStyle/>
        <a:p>
          <a:endParaRPr lang="en-GB"/>
        </a:p>
      </dgm:t>
    </dgm:pt>
    <dgm:pt modelId="{7B6C4495-6569-472B-B24B-15B4DF5B3FB4}">
      <dgm:prSet phldr="0"/>
      <dgm:spPr>
        <a:solidFill>
          <a:schemeClr val="accent5">
            <a:lumMod val="40000"/>
            <a:lumOff val="60000"/>
          </a:schemeClr>
        </a:solidFill>
      </dgm:spPr>
      <dgm:t>
        <a:bodyPr/>
        <a:lstStyle/>
        <a:p>
          <a:pPr rtl="0"/>
          <a:r>
            <a:rPr lang="en-US" dirty="0">
              <a:latin typeface="Arial"/>
              <a:cs typeface="Arial"/>
            </a:rPr>
            <a:t> </a:t>
          </a:r>
          <a:r>
            <a:rPr lang="en-US" dirty="0" err="1">
              <a:latin typeface="Arial"/>
              <a:cs typeface="Arial"/>
            </a:rPr>
            <a:t>Prioritises</a:t>
          </a:r>
          <a:r>
            <a:rPr lang="en-US" dirty="0">
              <a:latin typeface="Arial"/>
              <a:cs typeface="Arial"/>
            </a:rPr>
            <a:t> ongoing development and career aspirations</a:t>
          </a:r>
          <a:endParaRPr lang="en-US" dirty="0"/>
        </a:p>
      </dgm:t>
    </dgm:pt>
    <dgm:pt modelId="{00518AF6-51AC-4C87-BCDD-32FB90D37CCD}" type="parTrans" cxnId="{6E4E5D2F-21C8-475D-B8AD-C3276F9C11FE}">
      <dgm:prSet/>
      <dgm:spPr/>
      <dgm:t>
        <a:bodyPr/>
        <a:lstStyle/>
        <a:p>
          <a:endParaRPr lang="en-GB"/>
        </a:p>
      </dgm:t>
    </dgm:pt>
    <dgm:pt modelId="{BB0C1498-E7D3-4DD5-B929-1179E8B457C0}" type="sibTrans" cxnId="{6E4E5D2F-21C8-475D-B8AD-C3276F9C11FE}">
      <dgm:prSet/>
      <dgm:spPr/>
      <dgm:t>
        <a:bodyPr/>
        <a:lstStyle/>
        <a:p>
          <a:endParaRPr lang="en-GB"/>
        </a:p>
      </dgm:t>
    </dgm:pt>
    <dgm:pt modelId="{B1F1B13D-9D70-493D-B64B-EB641F663D06}">
      <dgm:prSet phldr="0"/>
      <dgm:spPr>
        <a:solidFill>
          <a:schemeClr val="tx2">
            <a:lumMod val="20000"/>
            <a:lumOff val="80000"/>
          </a:schemeClr>
        </a:solidFill>
      </dgm:spPr>
      <dgm:t>
        <a:bodyPr/>
        <a:lstStyle/>
        <a:p>
          <a:pPr rtl="0"/>
          <a:r>
            <a:rPr lang="en-US" dirty="0">
              <a:latin typeface="Arial"/>
              <a:cs typeface="Arial"/>
            </a:rPr>
            <a:t>Applicable and available to all - across system, any level, any profession</a:t>
          </a:r>
          <a:endParaRPr lang="en-US" dirty="0">
            <a:latin typeface="Calibri Light" panose="020F0302020204030204"/>
            <a:cs typeface="Calibri Light" panose="020F0302020204030204"/>
          </a:endParaRPr>
        </a:p>
      </dgm:t>
    </dgm:pt>
    <dgm:pt modelId="{B9FFF147-9B42-4033-85A7-532F3A56BAC7}" type="parTrans" cxnId="{94D02FF0-C760-4FCE-967E-01724EADAAE8}">
      <dgm:prSet/>
      <dgm:spPr/>
      <dgm:t>
        <a:bodyPr/>
        <a:lstStyle/>
        <a:p>
          <a:endParaRPr lang="en-GB"/>
        </a:p>
      </dgm:t>
    </dgm:pt>
    <dgm:pt modelId="{BEA8AEC5-1D76-496A-99A3-5097E2653D10}" type="sibTrans" cxnId="{94D02FF0-C760-4FCE-967E-01724EADAAE8}">
      <dgm:prSet/>
      <dgm:spPr/>
      <dgm:t>
        <a:bodyPr/>
        <a:lstStyle/>
        <a:p>
          <a:endParaRPr lang="en-GB"/>
        </a:p>
      </dgm:t>
    </dgm:pt>
    <dgm:pt modelId="{1C567AD7-373C-4A37-8A7B-8331FE495524}">
      <dgm:prSet phldr="0"/>
      <dgm:spPr>
        <a:solidFill>
          <a:schemeClr val="tx2">
            <a:lumMod val="40000"/>
            <a:lumOff val="60000"/>
          </a:schemeClr>
        </a:solidFill>
      </dgm:spPr>
      <dgm:t>
        <a:bodyPr/>
        <a:lstStyle/>
        <a:p>
          <a:r>
            <a:rPr lang="en-US" dirty="0">
              <a:latin typeface="Arial"/>
              <a:cs typeface="Arial"/>
            </a:rPr>
            <a:t>Move beyond conversations that focus on past performance</a:t>
          </a:r>
          <a:endParaRPr lang="en-US" dirty="0"/>
        </a:p>
      </dgm:t>
    </dgm:pt>
    <dgm:pt modelId="{B501A8F9-E547-4E9B-B009-BCB9B7DB8BE1}" type="parTrans" cxnId="{068562DE-B746-4207-B1D3-C75054D6950A}">
      <dgm:prSet/>
      <dgm:spPr/>
      <dgm:t>
        <a:bodyPr/>
        <a:lstStyle/>
        <a:p>
          <a:endParaRPr lang="en-GB"/>
        </a:p>
      </dgm:t>
    </dgm:pt>
    <dgm:pt modelId="{44AC7A26-F53C-43AE-A8A2-35D1979BAFC6}" type="sibTrans" cxnId="{068562DE-B746-4207-B1D3-C75054D6950A}">
      <dgm:prSet/>
      <dgm:spPr/>
      <dgm:t>
        <a:bodyPr/>
        <a:lstStyle/>
        <a:p>
          <a:endParaRPr lang="en-GB"/>
        </a:p>
      </dgm:t>
    </dgm:pt>
    <dgm:pt modelId="{B2451D77-B1B8-4B43-85B9-1C2A5A32C13E}">
      <dgm:prSet phldr="0"/>
      <dgm:spPr>
        <a:solidFill>
          <a:schemeClr val="accent1">
            <a:lumMod val="40000"/>
            <a:lumOff val="60000"/>
          </a:schemeClr>
        </a:solidFill>
      </dgm:spPr>
      <dgm:t>
        <a:bodyPr/>
        <a:lstStyle/>
        <a:p>
          <a:pPr rtl="0"/>
          <a:r>
            <a:rPr lang="en-US" dirty="0">
              <a:latin typeface="Arial"/>
              <a:cs typeface="Arial"/>
            </a:rPr>
            <a:t>Takes a holistic view of the person</a:t>
          </a:r>
        </a:p>
      </dgm:t>
    </dgm:pt>
    <dgm:pt modelId="{79271FB1-4D2C-431C-895A-2E750253AF7A}" type="parTrans" cxnId="{7C8CD65E-6313-4FEB-A9A3-0E2370F1E9FE}">
      <dgm:prSet/>
      <dgm:spPr/>
      <dgm:t>
        <a:bodyPr/>
        <a:lstStyle/>
        <a:p>
          <a:endParaRPr lang="en-GB"/>
        </a:p>
      </dgm:t>
    </dgm:pt>
    <dgm:pt modelId="{CED0679B-EC1F-4354-A7C1-9CFE6F6AB8A2}" type="sibTrans" cxnId="{7C8CD65E-6313-4FEB-A9A3-0E2370F1E9FE}">
      <dgm:prSet/>
      <dgm:spPr/>
      <dgm:t>
        <a:bodyPr/>
        <a:lstStyle/>
        <a:p>
          <a:endParaRPr lang="en-GB"/>
        </a:p>
      </dgm:t>
    </dgm:pt>
    <dgm:pt modelId="{84DCD8C3-0CEC-4720-8807-419259993821}">
      <dgm:prSet phldr="0"/>
      <dgm:spPr>
        <a:solidFill>
          <a:schemeClr val="accent1">
            <a:lumMod val="60000"/>
            <a:lumOff val="40000"/>
          </a:schemeClr>
        </a:solidFill>
      </dgm:spPr>
      <dgm:t>
        <a:bodyPr/>
        <a:lstStyle/>
        <a:p>
          <a:pPr rtl="0"/>
          <a:r>
            <a:rPr lang="en-US" dirty="0" err="1">
              <a:latin typeface="Arial"/>
              <a:cs typeface="Arial"/>
            </a:rPr>
            <a:t>Recognises</a:t>
          </a:r>
          <a:r>
            <a:rPr lang="en-US" dirty="0">
              <a:latin typeface="Arial"/>
              <a:cs typeface="Arial"/>
            </a:rPr>
            <a:t> progression is not always linear</a:t>
          </a:r>
        </a:p>
      </dgm:t>
    </dgm:pt>
    <dgm:pt modelId="{24E78175-0E6A-4E21-A8B5-86A750B601FE}" type="parTrans" cxnId="{5778FC2A-47D8-4BDC-BA01-03E9E96156E4}">
      <dgm:prSet/>
      <dgm:spPr/>
      <dgm:t>
        <a:bodyPr/>
        <a:lstStyle/>
        <a:p>
          <a:endParaRPr lang="en-GB"/>
        </a:p>
      </dgm:t>
    </dgm:pt>
    <dgm:pt modelId="{618467B2-1733-491B-9E8A-ADE2673DA1E2}" type="sibTrans" cxnId="{5778FC2A-47D8-4BDC-BA01-03E9E96156E4}">
      <dgm:prSet/>
      <dgm:spPr/>
      <dgm:t>
        <a:bodyPr/>
        <a:lstStyle/>
        <a:p>
          <a:endParaRPr lang="en-GB"/>
        </a:p>
      </dgm:t>
    </dgm:pt>
    <dgm:pt modelId="{DE54D076-9C14-407C-9101-8564D953D55C}" type="pres">
      <dgm:prSet presAssocID="{D2A380B1-637B-4058-B048-8F159C0AAE36}" presName="diagram" presStyleCnt="0">
        <dgm:presLayoutVars>
          <dgm:dir/>
          <dgm:resizeHandles val="exact"/>
        </dgm:presLayoutVars>
      </dgm:prSet>
      <dgm:spPr/>
    </dgm:pt>
    <dgm:pt modelId="{7874E9B3-B7B0-4F49-9190-F4FC1D9924EF}" type="pres">
      <dgm:prSet presAssocID="{B1F1B13D-9D70-493D-B64B-EB641F663D06}" presName="node" presStyleLbl="node1" presStyleIdx="0" presStyleCnt="8">
        <dgm:presLayoutVars>
          <dgm:bulletEnabled val="1"/>
        </dgm:presLayoutVars>
      </dgm:prSet>
      <dgm:spPr/>
    </dgm:pt>
    <dgm:pt modelId="{A839E58B-00C4-46FA-8F49-E65E9FAEA7D1}" type="pres">
      <dgm:prSet presAssocID="{BEA8AEC5-1D76-496A-99A3-5097E2653D10}" presName="sibTrans" presStyleCnt="0"/>
      <dgm:spPr/>
    </dgm:pt>
    <dgm:pt modelId="{DD2D855E-3AF9-411D-8883-E0549DE6EC5D}" type="pres">
      <dgm:prSet presAssocID="{1C567AD7-373C-4A37-8A7B-8331FE495524}" presName="node" presStyleLbl="node1" presStyleIdx="1" presStyleCnt="8">
        <dgm:presLayoutVars>
          <dgm:bulletEnabled val="1"/>
        </dgm:presLayoutVars>
      </dgm:prSet>
      <dgm:spPr/>
    </dgm:pt>
    <dgm:pt modelId="{674C77E0-07B1-4A7E-977B-85956E11A979}" type="pres">
      <dgm:prSet presAssocID="{44AC7A26-F53C-43AE-A8A2-35D1979BAFC6}" presName="sibTrans" presStyleCnt="0"/>
      <dgm:spPr/>
    </dgm:pt>
    <dgm:pt modelId="{22598C7E-85B4-4059-A361-FFD6168EEAC0}" type="pres">
      <dgm:prSet presAssocID="{9CEF94CF-7779-4951-B593-3E0B6633E5FC}" presName="node" presStyleLbl="node1" presStyleIdx="2" presStyleCnt="8">
        <dgm:presLayoutVars>
          <dgm:bulletEnabled val="1"/>
        </dgm:presLayoutVars>
      </dgm:prSet>
      <dgm:spPr/>
    </dgm:pt>
    <dgm:pt modelId="{70224011-E42B-481E-BCE6-7FA6B477E311}" type="pres">
      <dgm:prSet presAssocID="{B74E26DD-0734-4C3A-B0F8-5E3D1B03A42D}" presName="sibTrans" presStyleCnt="0"/>
      <dgm:spPr/>
    </dgm:pt>
    <dgm:pt modelId="{7BC4AB82-A98E-4648-B8FE-726976697FB0}" type="pres">
      <dgm:prSet presAssocID="{03DF88D0-D060-4C78-9D61-02248D74FE55}" presName="node" presStyleLbl="node1" presStyleIdx="3" presStyleCnt="8">
        <dgm:presLayoutVars>
          <dgm:bulletEnabled val="1"/>
        </dgm:presLayoutVars>
      </dgm:prSet>
      <dgm:spPr/>
    </dgm:pt>
    <dgm:pt modelId="{47115359-B9C6-466D-B47C-2A95FA5DE0A7}" type="pres">
      <dgm:prSet presAssocID="{7F4F19D7-FE67-49CF-806A-AD66EBFB8691}" presName="sibTrans" presStyleCnt="0"/>
      <dgm:spPr/>
    </dgm:pt>
    <dgm:pt modelId="{2A32F525-9D21-4E24-8980-BFFB4AF57582}" type="pres">
      <dgm:prSet presAssocID="{B2451D77-B1B8-4B43-85B9-1C2A5A32C13E}" presName="node" presStyleLbl="node1" presStyleIdx="4" presStyleCnt="8">
        <dgm:presLayoutVars>
          <dgm:bulletEnabled val="1"/>
        </dgm:presLayoutVars>
      </dgm:prSet>
      <dgm:spPr/>
    </dgm:pt>
    <dgm:pt modelId="{A7B8A87B-4A17-4004-AE97-D8D57D5FD807}" type="pres">
      <dgm:prSet presAssocID="{CED0679B-EC1F-4354-A7C1-9CFE6F6AB8A2}" presName="sibTrans" presStyleCnt="0"/>
      <dgm:spPr/>
    </dgm:pt>
    <dgm:pt modelId="{6EA39B1C-8CA8-4360-857B-17F7C60DDBAD}" type="pres">
      <dgm:prSet presAssocID="{84DCD8C3-0CEC-4720-8807-419259993821}" presName="node" presStyleLbl="node1" presStyleIdx="5" presStyleCnt="8">
        <dgm:presLayoutVars>
          <dgm:bulletEnabled val="1"/>
        </dgm:presLayoutVars>
      </dgm:prSet>
      <dgm:spPr/>
    </dgm:pt>
    <dgm:pt modelId="{9A8CF21B-7E57-4F0A-82C7-7F5759D6B4BA}" type="pres">
      <dgm:prSet presAssocID="{618467B2-1733-491B-9E8A-ADE2673DA1E2}" presName="sibTrans" presStyleCnt="0"/>
      <dgm:spPr/>
    </dgm:pt>
    <dgm:pt modelId="{175B5477-01CB-47F6-81E0-1A87C9B839D0}" type="pres">
      <dgm:prSet presAssocID="{31AC66BE-ECB8-40C4-87BB-EE1A06ECE0FD}" presName="node" presStyleLbl="node1" presStyleIdx="6" presStyleCnt="8">
        <dgm:presLayoutVars>
          <dgm:bulletEnabled val="1"/>
        </dgm:presLayoutVars>
      </dgm:prSet>
      <dgm:spPr/>
    </dgm:pt>
    <dgm:pt modelId="{892176E7-41EF-403E-B60C-8DA3CF853E9C}" type="pres">
      <dgm:prSet presAssocID="{B02A6BFE-D89B-4F9F-9764-042DD751E9A6}" presName="sibTrans" presStyleCnt="0"/>
      <dgm:spPr/>
    </dgm:pt>
    <dgm:pt modelId="{10FD6A3D-3BD5-4037-9960-A8D28BD07AC4}" type="pres">
      <dgm:prSet presAssocID="{7B6C4495-6569-472B-B24B-15B4DF5B3FB4}" presName="node" presStyleLbl="node1" presStyleIdx="7" presStyleCnt="8">
        <dgm:presLayoutVars>
          <dgm:bulletEnabled val="1"/>
        </dgm:presLayoutVars>
      </dgm:prSet>
      <dgm:spPr/>
    </dgm:pt>
  </dgm:ptLst>
  <dgm:cxnLst>
    <dgm:cxn modelId="{ADCEAB00-92B0-45DB-9706-50805B0AC019}" type="presOf" srcId="{1C567AD7-373C-4A37-8A7B-8331FE495524}" destId="{DD2D855E-3AF9-411D-8883-E0549DE6EC5D}" srcOrd="0" destOrd="0" presId="urn:microsoft.com/office/officeart/2005/8/layout/default"/>
    <dgm:cxn modelId="{5778FC2A-47D8-4BDC-BA01-03E9E96156E4}" srcId="{D2A380B1-637B-4058-B048-8F159C0AAE36}" destId="{84DCD8C3-0CEC-4720-8807-419259993821}" srcOrd="5" destOrd="0" parTransId="{24E78175-0E6A-4E21-A8B5-86A750B601FE}" sibTransId="{618467B2-1733-491B-9E8A-ADE2673DA1E2}"/>
    <dgm:cxn modelId="{6E4E5D2F-21C8-475D-B8AD-C3276F9C11FE}" srcId="{D2A380B1-637B-4058-B048-8F159C0AAE36}" destId="{7B6C4495-6569-472B-B24B-15B4DF5B3FB4}" srcOrd="7" destOrd="0" parTransId="{00518AF6-51AC-4C87-BCDD-32FB90D37CCD}" sibTransId="{BB0C1498-E7D3-4DD5-B929-1179E8B457C0}"/>
    <dgm:cxn modelId="{7C8CD65E-6313-4FEB-A9A3-0E2370F1E9FE}" srcId="{D2A380B1-637B-4058-B048-8F159C0AAE36}" destId="{B2451D77-B1B8-4B43-85B9-1C2A5A32C13E}" srcOrd="4" destOrd="0" parTransId="{79271FB1-4D2C-431C-895A-2E750253AF7A}" sibTransId="{CED0679B-EC1F-4354-A7C1-9CFE6F6AB8A2}"/>
    <dgm:cxn modelId="{1D586F69-4108-41DC-88DC-632D0A335E4F}" srcId="{D2A380B1-637B-4058-B048-8F159C0AAE36}" destId="{03DF88D0-D060-4C78-9D61-02248D74FE55}" srcOrd="3" destOrd="0" parTransId="{069661B5-0994-4042-B49B-EAF583E30C04}" sibTransId="{7F4F19D7-FE67-49CF-806A-AD66EBFB8691}"/>
    <dgm:cxn modelId="{114BF050-3151-4732-AB6E-7685804E4921}" type="presOf" srcId="{03DF88D0-D060-4C78-9D61-02248D74FE55}" destId="{7BC4AB82-A98E-4648-B8FE-726976697FB0}" srcOrd="0" destOrd="0" presId="urn:microsoft.com/office/officeart/2005/8/layout/default"/>
    <dgm:cxn modelId="{A77D9785-6837-4BCA-A5B5-13BE9C7825EE}" srcId="{D2A380B1-637B-4058-B048-8F159C0AAE36}" destId="{31AC66BE-ECB8-40C4-87BB-EE1A06ECE0FD}" srcOrd="6" destOrd="0" parTransId="{FDC3CEE9-938D-4DB5-BC7A-D4C8FCAFFFED}" sibTransId="{B02A6BFE-D89B-4F9F-9764-042DD751E9A6}"/>
    <dgm:cxn modelId="{6F400686-D3D1-4C4C-8115-D176D2B38B86}" type="presOf" srcId="{9CEF94CF-7779-4951-B593-3E0B6633E5FC}" destId="{22598C7E-85B4-4059-A361-FFD6168EEAC0}" srcOrd="0" destOrd="0" presId="urn:microsoft.com/office/officeart/2005/8/layout/default"/>
    <dgm:cxn modelId="{02FBD294-D296-461F-916C-E5C6D568085F}" type="presOf" srcId="{7B6C4495-6569-472B-B24B-15B4DF5B3FB4}" destId="{10FD6A3D-3BD5-4037-9960-A8D28BD07AC4}" srcOrd="0" destOrd="0" presId="urn:microsoft.com/office/officeart/2005/8/layout/default"/>
    <dgm:cxn modelId="{25930396-4E5E-4D8A-8A14-B3A4BB4498A3}" type="presOf" srcId="{31AC66BE-ECB8-40C4-87BB-EE1A06ECE0FD}" destId="{175B5477-01CB-47F6-81E0-1A87C9B839D0}" srcOrd="0" destOrd="0" presId="urn:microsoft.com/office/officeart/2005/8/layout/default"/>
    <dgm:cxn modelId="{D7815099-7E33-4B4A-B1A1-5A74EA9B7CAA}" srcId="{D2A380B1-637B-4058-B048-8F159C0AAE36}" destId="{9CEF94CF-7779-4951-B593-3E0B6633E5FC}" srcOrd="2" destOrd="0" parTransId="{14B18D90-4973-42F3-96DE-8071314808A2}" sibTransId="{B74E26DD-0734-4C3A-B0F8-5E3D1B03A42D}"/>
    <dgm:cxn modelId="{4C4C31AC-0156-4330-A0A4-70EA034B5662}" type="presOf" srcId="{D2A380B1-637B-4058-B048-8F159C0AAE36}" destId="{DE54D076-9C14-407C-9101-8564D953D55C}" srcOrd="0" destOrd="0" presId="urn:microsoft.com/office/officeart/2005/8/layout/default"/>
    <dgm:cxn modelId="{A57A64B0-71CA-4F51-9813-1AD7E470899B}" type="presOf" srcId="{B2451D77-B1B8-4B43-85B9-1C2A5A32C13E}" destId="{2A32F525-9D21-4E24-8980-BFFB4AF57582}" srcOrd="0" destOrd="0" presId="urn:microsoft.com/office/officeart/2005/8/layout/default"/>
    <dgm:cxn modelId="{238691B1-4078-4570-A233-47BCD3C97ADD}" type="presOf" srcId="{B1F1B13D-9D70-493D-B64B-EB641F663D06}" destId="{7874E9B3-B7B0-4F49-9190-F4FC1D9924EF}" srcOrd="0" destOrd="0" presId="urn:microsoft.com/office/officeart/2005/8/layout/default"/>
    <dgm:cxn modelId="{068562DE-B746-4207-B1D3-C75054D6950A}" srcId="{D2A380B1-637B-4058-B048-8F159C0AAE36}" destId="{1C567AD7-373C-4A37-8A7B-8331FE495524}" srcOrd="1" destOrd="0" parTransId="{B501A8F9-E547-4E9B-B009-BCB9B7DB8BE1}" sibTransId="{44AC7A26-F53C-43AE-A8A2-35D1979BAFC6}"/>
    <dgm:cxn modelId="{E334E9E1-28BD-4E7C-96D7-4FDAC1F471DA}" type="presOf" srcId="{84DCD8C3-0CEC-4720-8807-419259993821}" destId="{6EA39B1C-8CA8-4360-857B-17F7C60DDBAD}" srcOrd="0" destOrd="0" presId="urn:microsoft.com/office/officeart/2005/8/layout/default"/>
    <dgm:cxn modelId="{94D02FF0-C760-4FCE-967E-01724EADAAE8}" srcId="{D2A380B1-637B-4058-B048-8F159C0AAE36}" destId="{B1F1B13D-9D70-493D-B64B-EB641F663D06}" srcOrd="0" destOrd="0" parTransId="{B9FFF147-9B42-4033-85A7-532F3A56BAC7}" sibTransId="{BEA8AEC5-1D76-496A-99A3-5097E2653D10}"/>
    <dgm:cxn modelId="{3EEC1443-9D8E-49C0-9C87-35F94ECD95F9}" type="presParOf" srcId="{DE54D076-9C14-407C-9101-8564D953D55C}" destId="{7874E9B3-B7B0-4F49-9190-F4FC1D9924EF}" srcOrd="0" destOrd="0" presId="urn:microsoft.com/office/officeart/2005/8/layout/default"/>
    <dgm:cxn modelId="{FF335792-E68C-4333-BEA9-24090174BFB9}" type="presParOf" srcId="{DE54D076-9C14-407C-9101-8564D953D55C}" destId="{A839E58B-00C4-46FA-8F49-E65E9FAEA7D1}" srcOrd="1" destOrd="0" presId="urn:microsoft.com/office/officeart/2005/8/layout/default"/>
    <dgm:cxn modelId="{5B878A71-BCEC-43E5-B666-3F10A226ADD8}" type="presParOf" srcId="{DE54D076-9C14-407C-9101-8564D953D55C}" destId="{DD2D855E-3AF9-411D-8883-E0549DE6EC5D}" srcOrd="2" destOrd="0" presId="urn:microsoft.com/office/officeart/2005/8/layout/default"/>
    <dgm:cxn modelId="{E1003BEC-9495-4CCE-B0DC-3BCFF3D8D36A}" type="presParOf" srcId="{DE54D076-9C14-407C-9101-8564D953D55C}" destId="{674C77E0-07B1-4A7E-977B-85956E11A979}" srcOrd="3" destOrd="0" presId="urn:microsoft.com/office/officeart/2005/8/layout/default"/>
    <dgm:cxn modelId="{2D1F44B9-C5E7-497B-9BBC-6DD78AF75672}" type="presParOf" srcId="{DE54D076-9C14-407C-9101-8564D953D55C}" destId="{22598C7E-85B4-4059-A361-FFD6168EEAC0}" srcOrd="4" destOrd="0" presId="urn:microsoft.com/office/officeart/2005/8/layout/default"/>
    <dgm:cxn modelId="{BA8F00F0-4E4A-4480-9513-DF9F27FEEC14}" type="presParOf" srcId="{DE54D076-9C14-407C-9101-8564D953D55C}" destId="{70224011-E42B-481E-BCE6-7FA6B477E311}" srcOrd="5" destOrd="0" presId="urn:microsoft.com/office/officeart/2005/8/layout/default"/>
    <dgm:cxn modelId="{0898D2A9-336F-43A2-B419-EBE56791020D}" type="presParOf" srcId="{DE54D076-9C14-407C-9101-8564D953D55C}" destId="{7BC4AB82-A98E-4648-B8FE-726976697FB0}" srcOrd="6" destOrd="0" presId="urn:microsoft.com/office/officeart/2005/8/layout/default"/>
    <dgm:cxn modelId="{19F03AF0-FB55-4BE6-86CA-FD0F46C6ADC3}" type="presParOf" srcId="{DE54D076-9C14-407C-9101-8564D953D55C}" destId="{47115359-B9C6-466D-B47C-2A95FA5DE0A7}" srcOrd="7" destOrd="0" presId="urn:microsoft.com/office/officeart/2005/8/layout/default"/>
    <dgm:cxn modelId="{CCA21012-D8BA-4C6F-8315-2E38F88B7017}" type="presParOf" srcId="{DE54D076-9C14-407C-9101-8564D953D55C}" destId="{2A32F525-9D21-4E24-8980-BFFB4AF57582}" srcOrd="8" destOrd="0" presId="urn:microsoft.com/office/officeart/2005/8/layout/default"/>
    <dgm:cxn modelId="{7BABA66C-51FD-43E2-BC38-A3E3E64E77E6}" type="presParOf" srcId="{DE54D076-9C14-407C-9101-8564D953D55C}" destId="{A7B8A87B-4A17-4004-AE97-D8D57D5FD807}" srcOrd="9" destOrd="0" presId="urn:microsoft.com/office/officeart/2005/8/layout/default"/>
    <dgm:cxn modelId="{C97B8C3C-0D83-43EE-B404-80390D0F7B09}" type="presParOf" srcId="{DE54D076-9C14-407C-9101-8564D953D55C}" destId="{6EA39B1C-8CA8-4360-857B-17F7C60DDBAD}" srcOrd="10" destOrd="0" presId="urn:microsoft.com/office/officeart/2005/8/layout/default"/>
    <dgm:cxn modelId="{6A1CB302-B014-4368-BFED-15EE6E23224A}" type="presParOf" srcId="{DE54D076-9C14-407C-9101-8564D953D55C}" destId="{9A8CF21B-7E57-4F0A-82C7-7F5759D6B4BA}" srcOrd="11" destOrd="0" presId="urn:microsoft.com/office/officeart/2005/8/layout/default"/>
    <dgm:cxn modelId="{5EE461D8-AF90-44C7-BAC3-E3062AA76DC6}" type="presParOf" srcId="{DE54D076-9C14-407C-9101-8564D953D55C}" destId="{175B5477-01CB-47F6-81E0-1A87C9B839D0}" srcOrd="12" destOrd="0" presId="urn:microsoft.com/office/officeart/2005/8/layout/default"/>
    <dgm:cxn modelId="{3E189690-44BD-4D3F-B7C0-A93797C1615D}" type="presParOf" srcId="{DE54D076-9C14-407C-9101-8564D953D55C}" destId="{892176E7-41EF-403E-B60C-8DA3CF853E9C}" srcOrd="13" destOrd="0" presId="urn:microsoft.com/office/officeart/2005/8/layout/default"/>
    <dgm:cxn modelId="{97C63CB2-69F6-4D90-928C-14C4FEEE39C6}" type="presParOf" srcId="{DE54D076-9C14-407C-9101-8564D953D55C}" destId="{10FD6A3D-3BD5-4037-9960-A8D28BD07AC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A89678-67C7-410E-BF9E-548EDB65906C}"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D7F2BA4-5EF1-49DC-A11A-6364A0386D93}">
      <dgm:prSet phldrT="[Text]" phldr="0" custT="1"/>
      <dgm:spPr/>
      <dgm:t>
        <a:bodyPr/>
        <a:lstStyle/>
        <a:p>
          <a:pPr rtl="0"/>
          <a:r>
            <a:rPr lang="en-US" sz="1800">
              <a:latin typeface="Arial" panose="020B0604020202020204" pitchFamily="34" charset="0"/>
              <a:cs typeface="Arial" panose="020B0604020202020204" pitchFamily="34" charset="0"/>
            </a:rPr>
            <a:t>Stage 1 - Space to capture reflections</a:t>
          </a:r>
        </a:p>
      </dgm:t>
    </dgm:pt>
    <dgm:pt modelId="{67C127BB-D67D-40AD-A7A2-2B601821F827}" type="parTrans" cxnId="{5FC3B0F1-9B24-4F54-B765-147D2CD8F279}">
      <dgm:prSet/>
      <dgm:spPr/>
      <dgm:t>
        <a:bodyPr/>
        <a:lstStyle/>
        <a:p>
          <a:endParaRPr lang="en-US" sz="1800">
            <a:latin typeface="Arial" panose="020B0604020202020204" pitchFamily="34" charset="0"/>
            <a:cs typeface="Arial" panose="020B0604020202020204" pitchFamily="34" charset="0"/>
          </a:endParaRPr>
        </a:p>
      </dgm:t>
    </dgm:pt>
    <dgm:pt modelId="{8131BB8B-3055-4418-81E7-615DBFB6F7D0}" type="sibTrans" cxnId="{5FC3B0F1-9B24-4F54-B765-147D2CD8F279}">
      <dgm:prSet/>
      <dgm:spPr/>
      <dgm:t>
        <a:bodyPr/>
        <a:lstStyle/>
        <a:p>
          <a:endParaRPr lang="en-US" sz="1800">
            <a:latin typeface="Arial" panose="020B0604020202020204" pitchFamily="34" charset="0"/>
            <a:cs typeface="Arial" panose="020B0604020202020204" pitchFamily="34" charset="0"/>
          </a:endParaRPr>
        </a:p>
      </dgm:t>
    </dgm:pt>
    <dgm:pt modelId="{8F97DCFC-A61F-4867-A7F0-A8A3D722EB94}">
      <dgm:prSet phldrT="[Text]" phldr="0" custT="1"/>
      <dgm:spPr>
        <a:ln>
          <a:solidFill>
            <a:srgbClr val="0072BC"/>
          </a:solidFill>
        </a:ln>
      </dgm:spPr>
      <dgm:t>
        <a:bodyPr/>
        <a:lstStyle/>
        <a:p>
          <a:pPr rtl="0"/>
          <a:r>
            <a:rPr lang="en-US" sz="1800">
              <a:latin typeface="Arial" panose="020B0604020202020204" pitchFamily="34" charset="0"/>
              <a:cs typeface="Arial" panose="020B0604020202020204" pitchFamily="34" charset="0"/>
            </a:rPr>
            <a:t>Stage 2 – question prompts and space to capture responses</a:t>
          </a:r>
        </a:p>
      </dgm:t>
    </dgm:pt>
    <dgm:pt modelId="{E104B672-A31C-412B-B4ED-B07129707844}" type="parTrans" cxnId="{ED61F4BF-8C85-4935-815D-60F556B02961}">
      <dgm:prSet/>
      <dgm:spPr/>
      <dgm:t>
        <a:bodyPr/>
        <a:lstStyle/>
        <a:p>
          <a:endParaRPr lang="en-US" sz="1800">
            <a:latin typeface="Arial" panose="020B0604020202020204" pitchFamily="34" charset="0"/>
            <a:cs typeface="Arial" panose="020B0604020202020204" pitchFamily="34" charset="0"/>
          </a:endParaRPr>
        </a:p>
      </dgm:t>
    </dgm:pt>
    <dgm:pt modelId="{92C73F82-213A-4548-A047-F096CD1603B7}" type="sibTrans" cxnId="{ED61F4BF-8C85-4935-815D-60F556B02961}">
      <dgm:prSet/>
      <dgm:spPr/>
      <dgm:t>
        <a:bodyPr/>
        <a:lstStyle/>
        <a:p>
          <a:endParaRPr lang="en-US" sz="1800">
            <a:latin typeface="Arial" panose="020B0604020202020204" pitchFamily="34" charset="0"/>
            <a:cs typeface="Arial" panose="020B0604020202020204" pitchFamily="34" charset="0"/>
          </a:endParaRPr>
        </a:p>
      </dgm:t>
    </dgm:pt>
    <dgm:pt modelId="{4E3A26E6-698A-44A6-81E3-C23F9375B45B}">
      <dgm:prSet phldrT="[Text]" phldr="0" custT="1"/>
      <dgm:spPr>
        <a:ln>
          <a:solidFill>
            <a:srgbClr val="0072BC"/>
          </a:solidFill>
        </a:ln>
      </dgm:spPr>
      <dgm:t>
        <a:bodyPr/>
        <a:lstStyle/>
        <a:p>
          <a:pPr rtl="0"/>
          <a:r>
            <a:rPr lang="en-US" sz="1800" dirty="0">
              <a:latin typeface="Arial" panose="020B0604020202020204" pitchFamily="34" charset="0"/>
              <a:cs typeface="Arial" panose="020B0604020202020204" pitchFamily="34" charset="0"/>
            </a:rPr>
            <a:t>Stage 3 – priorities for development</a:t>
          </a:r>
        </a:p>
      </dgm:t>
    </dgm:pt>
    <dgm:pt modelId="{415CDC12-FB7C-42BC-8DD9-2AB9D1E8442E}" type="parTrans" cxnId="{AB34817E-2279-48FE-987A-91C33637D362}">
      <dgm:prSet/>
      <dgm:spPr/>
      <dgm:t>
        <a:bodyPr/>
        <a:lstStyle/>
        <a:p>
          <a:endParaRPr lang="en-US" sz="1800">
            <a:latin typeface="Arial" panose="020B0604020202020204" pitchFamily="34" charset="0"/>
            <a:cs typeface="Arial" panose="020B0604020202020204" pitchFamily="34" charset="0"/>
          </a:endParaRPr>
        </a:p>
      </dgm:t>
    </dgm:pt>
    <dgm:pt modelId="{71F5F54D-84A8-4A3D-ABBC-76E38A32D6EC}" type="sibTrans" cxnId="{AB34817E-2279-48FE-987A-91C33637D362}">
      <dgm:prSet/>
      <dgm:spPr/>
      <dgm:t>
        <a:bodyPr/>
        <a:lstStyle/>
        <a:p>
          <a:endParaRPr lang="en-US" sz="1800">
            <a:latin typeface="Arial" panose="020B0604020202020204" pitchFamily="34" charset="0"/>
            <a:cs typeface="Arial" panose="020B0604020202020204" pitchFamily="34" charset="0"/>
          </a:endParaRPr>
        </a:p>
      </dgm:t>
    </dgm:pt>
    <dgm:pt modelId="{BCB499B4-4D35-495F-BA49-7D6D9AEFE86D}" type="pres">
      <dgm:prSet presAssocID="{8BA89678-67C7-410E-BF9E-548EDB65906C}" presName="linear" presStyleCnt="0">
        <dgm:presLayoutVars>
          <dgm:animLvl val="lvl"/>
          <dgm:resizeHandles val="exact"/>
        </dgm:presLayoutVars>
      </dgm:prSet>
      <dgm:spPr/>
    </dgm:pt>
    <dgm:pt modelId="{7549AAD1-028E-47A7-8342-7E9D9CA21705}" type="pres">
      <dgm:prSet presAssocID="{8D7F2BA4-5EF1-49DC-A11A-6364A0386D93}" presName="parentText" presStyleLbl="node1" presStyleIdx="0" presStyleCnt="3">
        <dgm:presLayoutVars>
          <dgm:chMax val="0"/>
          <dgm:bulletEnabled val="1"/>
        </dgm:presLayoutVars>
      </dgm:prSet>
      <dgm:spPr/>
    </dgm:pt>
    <dgm:pt modelId="{53A2810B-D005-472B-B733-D5094D429845}" type="pres">
      <dgm:prSet presAssocID="{8131BB8B-3055-4418-81E7-615DBFB6F7D0}" presName="spacer" presStyleCnt="0"/>
      <dgm:spPr/>
    </dgm:pt>
    <dgm:pt modelId="{F7199C92-F8AA-470F-8E4E-E189559BB35D}" type="pres">
      <dgm:prSet presAssocID="{8F97DCFC-A61F-4867-A7F0-A8A3D722EB94}" presName="parentText" presStyleLbl="node1" presStyleIdx="1" presStyleCnt="3">
        <dgm:presLayoutVars>
          <dgm:chMax val="0"/>
          <dgm:bulletEnabled val="1"/>
        </dgm:presLayoutVars>
      </dgm:prSet>
      <dgm:spPr/>
    </dgm:pt>
    <dgm:pt modelId="{23170FF4-3BD6-4300-A62D-8BE418079EC5}" type="pres">
      <dgm:prSet presAssocID="{92C73F82-213A-4548-A047-F096CD1603B7}" presName="spacer" presStyleCnt="0"/>
      <dgm:spPr/>
    </dgm:pt>
    <dgm:pt modelId="{187005A8-354A-47A0-846A-1F85292DE845}" type="pres">
      <dgm:prSet presAssocID="{4E3A26E6-698A-44A6-81E3-C23F9375B45B}" presName="parentText" presStyleLbl="node1" presStyleIdx="2" presStyleCnt="3">
        <dgm:presLayoutVars>
          <dgm:chMax val="0"/>
          <dgm:bulletEnabled val="1"/>
        </dgm:presLayoutVars>
      </dgm:prSet>
      <dgm:spPr/>
    </dgm:pt>
  </dgm:ptLst>
  <dgm:cxnLst>
    <dgm:cxn modelId="{63177349-CA53-454F-A2D2-DC44A9FC85D5}" type="presOf" srcId="{4E3A26E6-698A-44A6-81E3-C23F9375B45B}" destId="{187005A8-354A-47A0-846A-1F85292DE845}" srcOrd="0" destOrd="0" presId="urn:microsoft.com/office/officeart/2005/8/layout/vList2"/>
    <dgm:cxn modelId="{C795F56C-13E0-40DE-9628-306C9DE7D75C}" type="presOf" srcId="{8BA89678-67C7-410E-BF9E-548EDB65906C}" destId="{BCB499B4-4D35-495F-BA49-7D6D9AEFE86D}" srcOrd="0" destOrd="0" presId="urn:microsoft.com/office/officeart/2005/8/layout/vList2"/>
    <dgm:cxn modelId="{AB34817E-2279-48FE-987A-91C33637D362}" srcId="{8BA89678-67C7-410E-BF9E-548EDB65906C}" destId="{4E3A26E6-698A-44A6-81E3-C23F9375B45B}" srcOrd="2" destOrd="0" parTransId="{415CDC12-FB7C-42BC-8DD9-2AB9D1E8442E}" sibTransId="{71F5F54D-84A8-4A3D-ABBC-76E38A32D6EC}"/>
    <dgm:cxn modelId="{800AACAB-A116-4E6D-B763-FFF609F82464}" type="presOf" srcId="{8D7F2BA4-5EF1-49DC-A11A-6364A0386D93}" destId="{7549AAD1-028E-47A7-8342-7E9D9CA21705}" srcOrd="0" destOrd="0" presId="urn:microsoft.com/office/officeart/2005/8/layout/vList2"/>
    <dgm:cxn modelId="{ED61F4BF-8C85-4935-815D-60F556B02961}" srcId="{8BA89678-67C7-410E-BF9E-548EDB65906C}" destId="{8F97DCFC-A61F-4867-A7F0-A8A3D722EB94}" srcOrd="1" destOrd="0" parTransId="{E104B672-A31C-412B-B4ED-B07129707844}" sibTransId="{92C73F82-213A-4548-A047-F096CD1603B7}"/>
    <dgm:cxn modelId="{65CBB0DC-65E7-435B-A05F-C9407BB09F9D}" type="presOf" srcId="{8F97DCFC-A61F-4867-A7F0-A8A3D722EB94}" destId="{F7199C92-F8AA-470F-8E4E-E189559BB35D}" srcOrd="0" destOrd="0" presId="urn:microsoft.com/office/officeart/2005/8/layout/vList2"/>
    <dgm:cxn modelId="{5FC3B0F1-9B24-4F54-B765-147D2CD8F279}" srcId="{8BA89678-67C7-410E-BF9E-548EDB65906C}" destId="{8D7F2BA4-5EF1-49DC-A11A-6364A0386D93}" srcOrd="0" destOrd="0" parTransId="{67C127BB-D67D-40AD-A7A2-2B601821F827}" sibTransId="{8131BB8B-3055-4418-81E7-615DBFB6F7D0}"/>
    <dgm:cxn modelId="{51C191FC-62FD-4B2B-85EF-FE1FDC371B49}" type="presParOf" srcId="{BCB499B4-4D35-495F-BA49-7D6D9AEFE86D}" destId="{7549AAD1-028E-47A7-8342-7E9D9CA21705}" srcOrd="0" destOrd="0" presId="urn:microsoft.com/office/officeart/2005/8/layout/vList2"/>
    <dgm:cxn modelId="{2CC620CA-B597-4405-BBAF-95F417A5A50A}" type="presParOf" srcId="{BCB499B4-4D35-495F-BA49-7D6D9AEFE86D}" destId="{53A2810B-D005-472B-B733-D5094D429845}" srcOrd="1" destOrd="0" presId="urn:microsoft.com/office/officeart/2005/8/layout/vList2"/>
    <dgm:cxn modelId="{9E8C30D2-51EF-4C95-AEA3-C8A2A6E0F86F}" type="presParOf" srcId="{BCB499B4-4D35-495F-BA49-7D6D9AEFE86D}" destId="{F7199C92-F8AA-470F-8E4E-E189559BB35D}" srcOrd="2" destOrd="0" presId="urn:microsoft.com/office/officeart/2005/8/layout/vList2"/>
    <dgm:cxn modelId="{436DA39D-551B-445A-BCB6-D281E5D6A7C8}" type="presParOf" srcId="{BCB499B4-4D35-495F-BA49-7D6D9AEFE86D}" destId="{23170FF4-3BD6-4300-A62D-8BE418079EC5}" srcOrd="3" destOrd="0" presId="urn:microsoft.com/office/officeart/2005/8/layout/vList2"/>
    <dgm:cxn modelId="{0735A93C-FBD6-4E4F-ADD1-4C7DFEF211EE}" type="presParOf" srcId="{BCB499B4-4D35-495F-BA49-7D6D9AEFE86D}" destId="{187005A8-354A-47A0-846A-1F85292DE84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B052E-FEA9-47F7-A17B-4634680E4BA3}">
      <dsp:nvSpPr>
        <dsp:cNvPr id="0" name=""/>
        <dsp:cNvSpPr/>
      </dsp:nvSpPr>
      <dsp:spPr>
        <a:xfrm>
          <a:off x="0" y="2158784"/>
          <a:ext cx="8592649"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4E7F45D-95E2-4105-B601-239AB338D81F}">
      <dsp:nvSpPr>
        <dsp:cNvPr id="0" name=""/>
        <dsp:cNvSpPr/>
      </dsp:nvSpPr>
      <dsp:spPr>
        <a:xfrm rot="8100000">
          <a:off x="65974" y="497515"/>
          <a:ext cx="317510" cy="3175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89428B-F21D-4912-9EC7-C44B9E838D0D}">
      <dsp:nvSpPr>
        <dsp:cNvPr id="0" name=""/>
        <dsp:cNvSpPr/>
      </dsp:nvSpPr>
      <dsp:spPr>
        <a:xfrm>
          <a:off x="101247" y="532787"/>
          <a:ext cx="246964" cy="2469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41274C7-EE0C-4266-9E27-9E058AD8ACC5}">
      <dsp:nvSpPr>
        <dsp:cNvPr id="0" name=""/>
        <dsp:cNvSpPr/>
      </dsp:nvSpPr>
      <dsp:spPr>
        <a:xfrm>
          <a:off x="449243" y="880783"/>
          <a:ext cx="2384656" cy="1278000"/>
        </a:xfrm>
        <a:prstGeom prst="rect">
          <a:avLst/>
        </a:prstGeom>
        <a:noFill/>
        <a:ln>
          <a:noFill/>
        </a:ln>
        <a:effectLst/>
      </dsp:spPr>
      <dsp:style>
        <a:lnRef idx="0">
          <a:scrgbClr r="0" g="0" b="0"/>
        </a:lnRef>
        <a:fillRef idx="0">
          <a:scrgbClr r="0" g="0" b="0"/>
        </a:fillRef>
        <a:effectRef idx="0">
          <a:scrgbClr r="0" g="0" b="0"/>
        </a:effectRef>
        <a:fontRef idx="minor"/>
      </dsp:style>
    </dsp:sp>
    <dsp:sp modelId="{E4677165-D010-4312-A482-5CF0E21ABB16}">
      <dsp:nvSpPr>
        <dsp:cNvPr id="0" name=""/>
        <dsp:cNvSpPr/>
      </dsp:nvSpPr>
      <dsp:spPr>
        <a:xfrm>
          <a:off x="449243" y="431756"/>
          <a:ext cx="2384656" cy="44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0" kern="1200">
              <a:latin typeface="Arial"/>
              <a:cs typeface="calibri light"/>
            </a:rPr>
            <a:t>is consistent so needs, gaps and opportunities can be considered within and across </a:t>
          </a:r>
          <a:r>
            <a:rPr lang="en-US" sz="1300" b="0" kern="1200" err="1">
              <a:latin typeface="Arial"/>
              <a:cs typeface="calibri light"/>
            </a:rPr>
            <a:t>organisations</a:t>
          </a:r>
          <a:r>
            <a:rPr lang="en-US" sz="1300" b="0" kern="1200">
              <a:latin typeface="Arial"/>
              <a:cs typeface="calibri light"/>
            </a:rPr>
            <a:t> working in a </a:t>
          </a:r>
          <a:r>
            <a:rPr lang="en-US" sz="1300" b="1" kern="1200">
              <a:latin typeface="Arial"/>
              <a:cs typeface="calibri light"/>
            </a:rPr>
            <a:t>system </a:t>
          </a:r>
          <a:r>
            <a:rPr lang="en-US" sz="1300" b="0" kern="1200">
              <a:latin typeface="Arial"/>
              <a:cs typeface="calibri light"/>
            </a:rPr>
            <a:t>enabling us to best fill critical roles and enhance care</a:t>
          </a:r>
        </a:p>
      </dsp:txBody>
      <dsp:txXfrm>
        <a:off x="449243" y="431756"/>
        <a:ext cx="2384656" cy="449027"/>
      </dsp:txXfrm>
    </dsp:sp>
    <dsp:sp modelId="{B8938E2D-1EB4-42CA-96A7-E722711ACC10}">
      <dsp:nvSpPr>
        <dsp:cNvPr id="0" name=""/>
        <dsp:cNvSpPr/>
      </dsp:nvSpPr>
      <dsp:spPr>
        <a:xfrm>
          <a:off x="224729" y="880783"/>
          <a:ext cx="0" cy="127800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E76A4AB-16A1-4DEA-A1F9-02F29E6A7FAC}">
      <dsp:nvSpPr>
        <dsp:cNvPr id="0" name=""/>
        <dsp:cNvSpPr/>
      </dsp:nvSpPr>
      <dsp:spPr>
        <a:xfrm>
          <a:off x="184317" y="2118371"/>
          <a:ext cx="80824" cy="8082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CA19A-1BBB-4097-B9BB-4288AA71BB75}">
      <dsp:nvSpPr>
        <dsp:cNvPr id="0" name=""/>
        <dsp:cNvSpPr/>
      </dsp:nvSpPr>
      <dsp:spPr>
        <a:xfrm rot="18900000">
          <a:off x="1495758" y="3502542"/>
          <a:ext cx="317510" cy="3175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8A8C8-3917-491E-A17F-173AF2B745E3}">
      <dsp:nvSpPr>
        <dsp:cNvPr id="0" name=""/>
        <dsp:cNvSpPr/>
      </dsp:nvSpPr>
      <dsp:spPr>
        <a:xfrm>
          <a:off x="1531031" y="3537815"/>
          <a:ext cx="246964" cy="2469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DD391FF-A8D3-492E-8EBD-765C116F2437}">
      <dsp:nvSpPr>
        <dsp:cNvPr id="0" name=""/>
        <dsp:cNvSpPr/>
      </dsp:nvSpPr>
      <dsp:spPr>
        <a:xfrm>
          <a:off x="1879027" y="2158784"/>
          <a:ext cx="2384656" cy="1278000"/>
        </a:xfrm>
        <a:prstGeom prst="rect">
          <a:avLst/>
        </a:prstGeom>
        <a:noFill/>
        <a:ln>
          <a:noFill/>
        </a:ln>
        <a:effectLst/>
      </dsp:spPr>
      <dsp:style>
        <a:lnRef idx="0">
          <a:scrgbClr r="0" g="0" b="0"/>
        </a:lnRef>
        <a:fillRef idx="0">
          <a:scrgbClr r="0" g="0" b="0"/>
        </a:fillRef>
        <a:effectRef idx="0">
          <a:scrgbClr r="0" g="0" b="0"/>
        </a:effectRef>
        <a:fontRef idx="minor"/>
      </dsp:style>
    </dsp:sp>
    <dsp:sp modelId="{073A092B-D6B4-4EEA-93A1-2CA59E39FA90}">
      <dsp:nvSpPr>
        <dsp:cNvPr id="0" name=""/>
        <dsp:cNvSpPr/>
      </dsp:nvSpPr>
      <dsp:spPr>
        <a:xfrm>
          <a:off x="1879027" y="3436784"/>
          <a:ext cx="2384656" cy="44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0" kern="1200" dirty="0">
              <a:latin typeface="Arial"/>
              <a:cs typeface="calibri light"/>
            </a:rPr>
            <a:t> enables delivery of the </a:t>
          </a:r>
          <a:r>
            <a:rPr lang="en-US" sz="1300" b="1" kern="1200" dirty="0">
              <a:latin typeface="Arial"/>
              <a:cs typeface="calibri light"/>
              <a:hlinkClick xmlns:r="http://schemas.openxmlformats.org/officeDocument/2006/relationships" r:id="rId1"/>
            </a:rPr>
            <a:t>Long Term Workforce Plan </a:t>
          </a:r>
          <a:r>
            <a:rPr lang="en-US" sz="1300" b="0" kern="1200" dirty="0">
              <a:latin typeface="Arial"/>
              <a:cs typeface="calibri light"/>
            </a:rPr>
            <a:t>and the </a:t>
          </a:r>
          <a:r>
            <a:rPr lang="en-US" sz="1300" b="1" kern="1200" dirty="0">
              <a:latin typeface="Arial"/>
              <a:cs typeface="calibri light"/>
              <a:hlinkClick xmlns:r="http://schemas.openxmlformats.org/officeDocument/2006/relationships" r:id="rId2"/>
            </a:rPr>
            <a:t>People Promise </a:t>
          </a:r>
          <a:r>
            <a:rPr lang="en-US" sz="1300" b="0" kern="1200" dirty="0">
              <a:latin typeface="Arial"/>
              <a:cs typeface="calibri light"/>
            </a:rPr>
            <a:t>by building in discussions on health and wellbeing, aspiration, performance and potential</a:t>
          </a:r>
        </a:p>
      </dsp:txBody>
      <dsp:txXfrm>
        <a:off x="1879027" y="3436784"/>
        <a:ext cx="2384656" cy="449027"/>
      </dsp:txXfrm>
    </dsp:sp>
    <dsp:sp modelId="{DA0B6C94-4AA7-46E3-9CAE-3F7B41702284}">
      <dsp:nvSpPr>
        <dsp:cNvPr id="0" name=""/>
        <dsp:cNvSpPr/>
      </dsp:nvSpPr>
      <dsp:spPr>
        <a:xfrm>
          <a:off x="1654513" y="2158784"/>
          <a:ext cx="0" cy="127800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C62C2A7-F87C-43DC-9A3A-EE0CDA0FB920}">
      <dsp:nvSpPr>
        <dsp:cNvPr id="0" name=""/>
        <dsp:cNvSpPr/>
      </dsp:nvSpPr>
      <dsp:spPr>
        <a:xfrm>
          <a:off x="1614101" y="2118371"/>
          <a:ext cx="80824" cy="8082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9C9D3-76A7-4CCC-A1FC-17EAC068BB29}">
      <dsp:nvSpPr>
        <dsp:cNvPr id="0" name=""/>
        <dsp:cNvSpPr/>
      </dsp:nvSpPr>
      <dsp:spPr>
        <a:xfrm rot="8100000">
          <a:off x="2925542" y="497515"/>
          <a:ext cx="317510" cy="3175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9C8A4-43AF-4AF9-ABA9-056B21AD3B2B}">
      <dsp:nvSpPr>
        <dsp:cNvPr id="0" name=""/>
        <dsp:cNvSpPr/>
      </dsp:nvSpPr>
      <dsp:spPr>
        <a:xfrm>
          <a:off x="2960815" y="532787"/>
          <a:ext cx="246964" cy="2469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7B462C-4198-4223-ACDA-5547E0D9247F}">
      <dsp:nvSpPr>
        <dsp:cNvPr id="0" name=""/>
        <dsp:cNvSpPr/>
      </dsp:nvSpPr>
      <dsp:spPr>
        <a:xfrm>
          <a:off x="3308811" y="880783"/>
          <a:ext cx="2384656" cy="1278000"/>
        </a:xfrm>
        <a:prstGeom prst="rect">
          <a:avLst/>
        </a:prstGeom>
        <a:noFill/>
        <a:ln>
          <a:noFill/>
        </a:ln>
        <a:effectLst/>
      </dsp:spPr>
      <dsp:style>
        <a:lnRef idx="0">
          <a:scrgbClr r="0" g="0" b="0"/>
        </a:lnRef>
        <a:fillRef idx="0">
          <a:scrgbClr r="0" g="0" b="0"/>
        </a:fillRef>
        <a:effectRef idx="0">
          <a:scrgbClr r="0" g="0" b="0"/>
        </a:effectRef>
        <a:fontRef idx="minor"/>
      </dsp:style>
    </dsp:sp>
    <dsp:sp modelId="{8A909B11-448D-4CC0-9C06-E4ACDC8C968C}">
      <dsp:nvSpPr>
        <dsp:cNvPr id="0" name=""/>
        <dsp:cNvSpPr/>
      </dsp:nvSpPr>
      <dsp:spPr>
        <a:xfrm>
          <a:off x="3308811" y="431756"/>
          <a:ext cx="2384656" cy="44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0" kern="1200">
              <a:latin typeface="Arial"/>
              <a:cs typeface="Arial"/>
            </a:rPr>
            <a:t>intentionally fosters a culture of inclusion, belonging, celebrates </a:t>
          </a:r>
          <a:r>
            <a:rPr lang="en-US" sz="1300" b="1" kern="1200">
              <a:latin typeface="Arial"/>
              <a:cs typeface="Arial"/>
            </a:rPr>
            <a:t>diversit</a:t>
          </a:r>
          <a:r>
            <a:rPr lang="en-US" sz="1300" b="0" kern="1200">
              <a:latin typeface="Arial"/>
              <a:cs typeface="Arial"/>
            </a:rPr>
            <a:t>y and makes </a:t>
          </a:r>
          <a:r>
            <a:rPr lang="en-US" sz="1300" b="1" kern="1200">
              <a:latin typeface="Arial"/>
              <a:cs typeface="Arial"/>
            </a:rPr>
            <a:t>aspirations</a:t>
          </a:r>
          <a:r>
            <a:rPr lang="en-US" sz="1300" b="0" kern="1200">
              <a:latin typeface="Arial"/>
              <a:cs typeface="Arial"/>
            </a:rPr>
            <a:t> of our people 'more visible' (supporting the NHS ambition for 19% BAME board membership by 2025)</a:t>
          </a:r>
        </a:p>
      </dsp:txBody>
      <dsp:txXfrm>
        <a:off x="3308811" y="431756"/>
        <a:ext cx="2384656" cy="449027"/>
      </dsp:txXfrm>
    </dsp:sp>
    <dsp:sp modelId="{36F17B9C-1A85-4248-B256-F0ACB7BFCE26}">
      <dsp:nvSpPr>
        <dsp:cNvPr id="0" name=""/>
        <dsp:cNvSpPr/>
      </dsp:nvSpPr>
      <dsp:spPr>
        <a:xfrm>
          <a:off x="3084297" y="880783"/>
          <a:ext cx="0" cy="127800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3349A7F-E5BB-49BB-8394-892B90E0A38C}">
      <dsp:nvSpPr>
        <dsp:cNvPr id="0" name=""/>
        <dsp:cNvSpPr/>
      </dsp:nvSpPr>
      <dsp:spPr>
        <a:xfrm>
          <a:off x="3043885" y="2118371"/>
          <a:ext cx="80824" cy="8082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F9436C-23B0-4379-A04C-6856E96F9CEF}">
      <dsp:nvSpPr>
        <dsp:cNvPr id="0" name=""/>
        <dsp:cNvSpPr/>
      </dsp:nvSpPr>
      <dsp:spPr>
        <a:xfrm rot="18900000">
          <a:off x="4355326" y="3502542"/>
          <a:ext cx="317510" cy="3175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07487-0778-4349-B6F9-37221E652D26}">
      <dsp:nvSpPr>
        <dsp:cNvPr id="0" name=""/>
        <dsp:cNvSpPr/>
      </dsp:nvSpPr>
      <dsp:spPr>
        <a:xfrm>
          <a:off x="4390599" y="3537815"/>
          <a:ext cx="246964" cy="2469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6BE3238-CB46-4274-BA4A-A72F3C71C186}">
      <dsp:nvSpPr>
        <dsp:cNvPr id="0" name=""/>
        <dsp:cNvSpPr/>
      </dsp:nvSpPr>
      <dsp:spPr>
        <a:xfrm>
          <a:off x="4738595" y="2158784"/>
          <a:ext cx="2384656" cy="1278000"/>
        </a:xfrm>
        <a:prstGeom prst="rect">
          <a:avLst/>
        </a:prstGeom>
        <a:noFill/>
        <a:ln>
          <a:noFill/>
        </a:ln>
        <a:effectLst/>
      </dsp:spPr>
      <dsp:style>
        <a:lnRef idx="0">
          <a:scrgbClr r="0" g="0" b="0"/>
        </a:lnRef>
        <a:fillRef idx="0">
          <a:scrgbClr r="0" g="0" b="0"/>
        </a:fillRef>
        <a:effectRef idx="0">
          <a:scrgbClr r="0" g="0" b="0"/>
        </a:effectRef>
        <a:fontRef idx="minor"/>
      </dsp:style>
    </dsp:sp>
    <dsp:sp modelId="{403B0F9B-7324-4BD8-A739-CF5B1847056A}">
      <dsp:nvSpPr>
        <dsp:cNvPr id="0" name=""/>
        <dsp:cNvSpPr/>
      </dsp:nvSpPr>
      <dsp:spPr>
        <a:xfrm>
          <a:off x="4738595" y="3436784"/>
          <a:ext cx="2384656" cy="44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Arial"/>
              <a:cs typeface="Arial"/>
            </a:rPr>
            <a:t>supports aspirations, places our people in the driving seat of their career and contributes to a </a:t>
          </a:r>
          <a:r>
            <a:rPr lang="en-US" sz="1300" b="1" kern="1200">
              <a:latin typeface="Arial"/>
              <a:cs typeface="Arial"/>
            </a:rPr>
            <a:t>positive experience </a:t>
          </a:r>
          <a:r>
            <a:rPr lang="en-US" sz="1300" b="0" kern="1200">
              <a:latin typeface="Arial"/>
              <a:cs typeface="Arial"/>
            </a:rPr>
            <a:t>of working in health and care</a:t>
          </a:r>
        </a:p>
      </dsp:txBody>
      <dsp:txXfrm>
        <a:off x="4738595" y="3436784"/>
        <a:ext cx="2384656" cy="449027"/>
      </dsp:txXfrm>
    </dsp:sp>
    <dsp:sp modelId="{EF60CF29-AEFB-4427-B112-B17FC1A8CF14}">
      <dsp:nvSpPr>
        <dsp:cNvPr id="0" name=""/>
        <dsp:cNvSpPr/>
      </dsp:nvSpPr>
      <dsp:spPr>
        <a:xfrm>
          <a:off x="4514081" y="2158784"/>
          <a:ext cx="0" cy="127800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5981E1F-298D-41CE-B3EB-09776DEE2DA6}">
      <dsp:nvSpPr>
        <dsp:cNvPr id="0" name=""/>
        <dsp:cNvSpPr/>
      </dsp:nvSpPr>
      <dsp:spPr>
        <a:xfrm>
          <a:off x="4473669" y="2118371"/>
          <a:ext cx="80824" cy="8082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CDE8C-B3AA-44A9-8A3A-359EB1B60B38}">
      <dsp:nvSpPr>
        <dsp:cNvPr id="0" name=""/>
        <dsp:cNvSpPr/>
      </dsp:nvSpPr>
      <dsp:spPr>
        <a:xfrm rot="8100000">
          <a:off x="5785110" y="497515"/>
          <a:ext cx="317510" cy="3175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710FB-2446-498F-A3B0-5CE34E0CC30A}">
      <dsp:nvSpPr>
        <dsp:cNvPr id="0" name=""/>
        <dsp:cNvSpPr/>
      </dsp:nvSpPr>
      <dsp:spPr>
        <a:xfrm>
          <a:off x="5820383" y="532787"/>
          <a:ext cx="246964" cy="2469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6800D9B-28C5-404E-9F75-BE002C946F96}">
      <dsp:nvSpPr>
        <dsp:cNvPr id="0" name=""/>
        <dsp:cNvSpPr/>
      </dsp:nvSpPr>
      <dsp:spPr>
        <a:xfrm>
          <a:off x="6168379" y="880783"/>
          <a:ext cx="2384656" cy="1278000"/>
        </a:xfrm>
        <a:prstGeom prst="rect">
          <a:avLst/>
        </a:prstGeom>
        <a:noFill/>
        <a:ln>
          <a:noFill/>
        </a:ln>
        <a:effectLst/>
      </dsp:spPr>
      <dsp:style>
        <a:lnRef idx="0">
          <a:scrgbClr r="0" g="0" b="0"/>
        </a:lnRef>
        <a:fillRef idx="0">
          <a:scrgbClr r="0" g="0" b="0"/>
        </a:fillRef>
        <a:effectRef idx="0">
          <a:scrgbClr r="0" g="0" b="0"/>
        </a:effectRef>
        <a:fontRef idx="minor"/>
      </dsp:style>
    </dsp:sp>
    <dsp:sp modelId="{4C1F5C44-5FD2-40BE-9CDE-3353B9B7DF3D}">
      <dsp:nvSpPr>
        <dsp:cNvPr id="0" name=""/>
        <dsp:cNvSpPr/>
      </dsp:nvSpPr>
      <dsp:spPr>
        <a:xfrm>
          <a:off x="6168379" y="431756"/>
          <a:ext cx="2384656" cy="449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0" kern="1200">
              <a:latin typeface="Arial"/>
              <a:cs typeface="Arial"/>
            </a:rPr>
            <a:t>aligns not only with the </a:t>
          </a:r>
          <a:r>
            <a:rPr lang="en-US" sz="1300" b="1" kern="1200">
              <a:latin typeface="Arial"/>
              <a:cs typeface="Arial"/>
            </a:rPr>
            <a:t>current challenges </a:t>
          </a:r>
          <a:r>
            <a:rPr lang="en-US" sz="1300" b="0" kern="1200">
              <a:latin typeface="Arial"/>
              <a:cs typeface="Arial"/>
            </a:rPr>
            <a:t>our workforce is facing as we emerge from the pandemic but also the unprecedented challenges as we navigate economic and environmental volatility</a:t>
          </a:r>
        </a:p>
      </dsp:txBody>
      <dsp:txXfrm>
        <a:off x="6168379" y="431756"/>
        <a:ext cx="2384656" cy="449027"/>
      </dsp:txXfrm>
    </dsp:sp>
    <dsp:sp modelId="{C153837F-7D8B-4730-941E-B967733DC6D7}">
      <dsp:nvSpPr>
        <dsp:cNvPr id="0" name=""/>
        <dsp:cNvSpPr/>
      </dsp:nvSpPr>
      <dsp:spPr>
        <a:xfrm>
          <a:off x="5943865" y="880783"/>
          <a:ext cx="0" cy="127800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EF648D-E7D6-4747-8041-5D5C78096C8A}">
      <dsp:nvSpPr>
        <dsp:cNvPr id="0" name=""/>
        <dsp:cNvSpPr/>
      </dsp:nvSpPr>
      <dsp:spPr>
        <a:xfrm>
          <a:off x="5903453" y="2118371"/>
          <a:ext cx="80824" cy="8082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4E9B3-B7B0-4F49-9190-F4FC1D9924EF}">
      <dsp:nvSpPr>
        <dsp:cNvPr id="0" name=""/>
        <dsp:cNvSpPr/>
      </dsp:nvSpPr>
      <dsp:spPr>
        <a:xfrm>
          <a:off x="3133" y="166171"/>
          <a:ext cx="2485797" cy="1491478"/>
        </a:xfrm>
        <a:prstGeom prst="rect">
          <a:avLst/>
        </a:prstGeom>
        <a:solidFill>
          <a:schemeClr val="tx2">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cs typeface="Arial"/>
            </a:rPr>
            <a:t>Applicable and available to all - across system, any level, any profession</a:t>
          </a:r>
          <a:endParaRPr lang="en-US" sz="2000" kern="1200" dirty="0">
            <a:latin typeface="Calibri Light" panose="020F0302020204030204"/>
            <a:cs typeface="Calibri Light" panose="020F0302020204030204"/>
          </a:endParaRPr>
        </a:p>
      </dsp:txBody>
      <dsp:txXfrm>
        <a:off x="3133" y="166171"/>
        <a:ext cx="2485797" cy="1491478"/>
      </dsp:txXfrm>
    </dsp:sp>
    <dsp:sp modelId="{DD2D855E-3AF9-411D-8883-E0549DE6EC5D}">
      <dsp:nvSpPr>
        <dsp:cNvPr id="0" name=""/>
        <dsp:cNvSpPr/>
      </dsp:nvSpPr>
      <dsp:spPr>
        <a:xfrm>
          <a:off x="2737510" y="166171"/>
          <a:ext cx="2485797" cy="1491478"/>
        </a:xfrm>
        <a:prstGeom prst="rect">
          <a:avLst/>
        </a:prstGeom>
        <a:solidFill>
          <a:schemeClr val="tx2">
            <a:lumMod val="40000"/>
            <a:lumOff val="6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a:cs typeface="Arial"/>
            </a:rPr>
            <a:t>Move beyond conversations that focus on past performance</a:t>
          </a:r>
          <a:endParaRPr lang="en-US" sz="2000" kern="1200" dirty="0"/>
        </a:p>
      </dsp:txBody>
      <dsp:txXfrm>
        <a:off x="2737510" y="166171"/>
        <a:ext cx="2485797" cy="1491478"/>
      </dsp:txXfrm>
    </dsp:sp>
    <dsp:sp modelId="{22598C7E-85B4-4059-A361-FFD6168EEAC0}">
      <dsp:nvSpPr>
        <dsp:cNvPr id="0" name=""/>
        <dsp:cNvSpPr/>
      </dsp:nvSpPr>
      <dsp:spPr>
        <a:xfrm>
          <a:off x="5471886" y="166171"/>
          <a:ext cx="2485797" cy="1491478"/>
        </a:xfrm>
        <a:prstGeom prst="rect">
          <a:avLst/>
        </a:prstGeom>
        <a:solidFill>
          <a:schemeClr val="tx2">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cs typeface="Arial"/>
            </a:rPr>
            <a:t>Give power to individuals to take ownership</a:t>
          </a:r>
          <a:endParaRPr lang="en-US" sz="2000" kern="1200" dirty="0">
            <a:latin typeface="Calibri Light" panose="020F0302020204030204"/>
            <a:cs typeface="Calibri Light" panose="020F0302020204030204"/>
          </a:endParaRPr>
        </a:p>
      </dsp:txBody>
      <dsp:txXfrm>
        <a:off x="5471886" y="166171"/>
        <a:ext cx="2485797" cy="1491478"/>
      </dsp:txXfrm>
    </dsp:sp>
    <dsp:sp modelId="{7BC4AB82-A98E-4648-B8FE-726976697FB0}">
      <dsp:nvSpPr>
        <dsp:cNvPr id="0" name=""/>
        <dsp:cNvSpPr/>
      </dsp:nvSpPr>
      <dsp:spPr>
        <a:xfrm>
          <a:off x="8206263" y="166171"/>
          <a:ext cx="2485797" cy="1491478"/>
        </a:xfrm>
        <a:prstGeom prst="rect">
          <a:avLst/>
        </a:prstGeom>
        <a:solidFill>
          <a:schemeClr val="accent1">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cs typeface="Arial"/>
            </a:rPr>
            <a:t>Coaching-informed approach </a:t>
          </a:r>
          <a:endParaRPr lang="en-US" sz="2000" kern="1200" dirty="0">
            <a:latin typeface="Calibri Light" panose="020F0302020204030204"/>
            <a:cs typeface="Calibri Light" panose="020F0302020204030204"/>
          </a:endParaRPr>
        </a:p>
      </dsp:txBody>
      <dsp:txXfrm>
        <a:off x="8206263" y="166171"/>
        <a:ext cx="2485797" cy="1491478"/>
      </dsp:txXfrm>
    </dsp:sp>
    <dsp:sp modelId="{2A32F525-9D21-4E24-8980-BFFB4AF57582}">
      <dsp:nvSpPr>
        <dsp:cNvPr id="0" name=""/>
        <dsp:cNvSpPr/>
      </dsp:nvSpPr>
      <dsp:spPr>
        <a:xfrm>
          <a:off x="3133" y="1906229"/>
          <a:ext cx="2485797" cy="1491478"/>
        </a:xfrm>
        <a:prstGeom prst="rect">
          <a:avLst/>
        </a:prstGeom>
        <a:solidFill>
          <a:schemeClr val="accent1">
            <a:lumMod val="40000"/>
            <a:lumOff val="6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cs typeface="Arial"/>
            </a:rPr>
            <a:t>Takes a holistic view of the person</a:t>
          </a:r>
        </a:p>
      </dsp:txBody>
      <dsp:txXfrm>
        <a:off x="3133" y="1906229"/>
        <a:ext cx="2485797" cy="1491478"/>
      </dsp:txXfrm>
    </dsp:sp>
    <dsp:sp modelId="{6EA39B1C-8CA8-4360-857B-17F7C60DDBAD}">
      <dsp:nvSpPr>
        <dsp:cNvPr id="0" name=""/>
        <dsp:cNvSpPr/>
      </dsp:nvSpPr>
      <dsp:spPr>
        <a:xfrm>
          <a:off x="2737510" y="1906229"/>
          <a:ext cx="2485797" cy="1491478"/>
        </a:xfrm>
        <a:prstGeom prst="rect">
          <a:avLst/>
        </a:prstGeom>
        <a:solidFill>
          <a:schemeClr val="accent1">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err="1">
              <a:latin typeface="Arial"/>
              <a:cs typeface="Arial"/>
            </a:rPr>
            <a:t>Recognises</a:t>
          </a:r>
          <a:r>
            <a:rPr lang="en-US" sz="2000" kern="1200" dirty="0">
              <a:latin typeface="Arial"/>
              <a:cs typeface="Arial"/>
            </a:rPr>
            <a:t> progression is not always linear</a:t>
          </a:r>
        </a:p>
      </dsp:txBody>
      <dsp:txXfrm>
        <a:off x="2737510" y="1906229"/>
        <a:ext cx="2485797" cy="1491478"/>
      </dsp:txXfrm>
    </dsp:sp>
    <dsp:sp modelId="{175B5477-01CB-47F6-81E0-1A87C9B839D0}">
      <dsp:nvSpPr>
        <dsp:cNvPr id="0" name=""/>
        <dsp:cNvSpPr/>
      </dsp:nvSpPr>
      <dsp:spPr>
        <a:xfrm>
          <a:off x="5471886" y="1906229"/>
          <a:ext cx="2485797" cy="1491478"/>
        </a:xfrm>
        <a:prstGeom prst="rect">
          <a:avLst/>
        </a:prstGeom>
        <a:solidFill>
          <a:schemeClr val="accent5">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err="1">
              <a:latin typeface="Arial"/>
              <a:cs typeface="Arial"/>
            </a:rPr>
            <a:t>Prioritises</a:t>
          </a:r>
          <a:r>
            <a:rPr lang="en-US" sz="2000" kern="1200" dirty="0">
              <a:latin typeface="Arial"/>
              <a:cs typeface="Arial"/>
            </a:rPr>
            <a:t> personal well-being and fulfilment</a:t>
          </a:r>
          <a:endParaRPr lang="en-US" sz="2000" kern="1200" dirty="0">
            <a:latin typeface="Calibri Light" panose="020F0302020204030204"/>
            <a:cs typeface="Calibri Light" panose="020F0302020204030204"/>
          </a:endParaRPr>
        </a:p>
      </dsp:txBody>
      <dsp:txXfrm>
        <a:off x="5471886" y="1906229"/>
        <a:ext cx="2485797" cy="1491478"/>
      </dsp:txXfrm>
    </dsp:sp>
    <dsp:sp modelId="{10FD6A3D-3BD5-4037-9960-A8D28BD07AC4}">
      <dsp:nvSpPr>
        <dsp:cNvPr id="0" name=""/>
        <dsp:cNvSpPr/>
      </dsp:nvSpPr>
      <dsp:spPr>
        <a:xfrm>
          <a:off x="8206263" y="1906229"/>
          <a:ext cx="2485797" cy="1491478"/>
        </a:xfrm>
        <a:prstGeom prst="rect">
          <a:avLst/>
        </a:prstGeom>
        <a:solidFill>
          <a:schemeClr val="accent5">
            <a:lumMod val="40000"/>
            <a:lumOff val="6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cs typeface="Arial"/>
            </a:rPr>
            <a:t> </a:t>
          </a:r>
          <a:r>
            <a:rPr lang="en-US" sz="2000" kern="1200" dirty="0" err="1">
              <a:latin typeface="Arial"/>
              <a:cs typeface="Arial"/>
            </a:rPr>
            <a:t>Prioritises</a:t>
          </a:r>
          <a:r>
            <a:rPr lang="en-US" sz="2000" kern="1200" dirty="0">
              <a:latin typeface="Arial"/>
              <a:cs typeface="Arial"/>
            </a:rPr>
            <a:t> ongoing development and career aspirations</a:t>
          </a:r>
          <a:endParaRPr lang="en-US" sz="2000" kern="1200" dirty="0"/>
        </a:p>
      </dsp:txBody>
      <dsp:txXfrm>
        <a:off x="8206263" y="1906229"/>
        <a:ext cx="2485797" cy="1491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9AAD1-028E-47A7-8342-7E9D9CA21705}">
      <dsp:nvSpPr>
        <dsp:cNvPr id="0" name=""/>
        <dsp:cNvSpPr/>
      </dsp:nvSpPr>
      <dsp:spPr>
        <a:xfrm>
          <a:off x="0" y="81512"/>
          <a:ext cx="4112185" cy="1216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Stage 1 - Space to capture reflections</a:t>
          </a:r>
        </a:p>
      </dsp:txBody>
      <dsp:txXfrm>
        <a:off x="59399" y="140911"/>
        <a:ext cx="3993387" cy="1098002"/>
      </dsp:txXfrm>
    </dsp:sp>
    <dsp:sp modelId="{F7199C92-F8AA-470F-8E4E-E189559BB35D}">
      <dsp:nvSpPr>
        <dsp:cNvPr id="0" name=""/>
        <dsp:cNvSpPr/>
      </dsp:nvSpPr>
      <dsp:spPr>
        <a:xfrm>
          <a:off x="0" y="1485512"/>
          <a:ext cx="4112185" cy="1216800"/>
        </a:xfrm>
        <a:prstGeom prst="roundRect">
          <a:avLst/>
        </a:prstGeom>
        <a:solidFill>
          <a:schemeClr val="lt1">
            <a:hueOff val="0"/>
            <a:satOff val="0"/>
            <a:lumOff val="0"/>
            <a:alphaOff val="0"/>
          </a:schemeClr>
        </a:solidFill>
        <a:ln w="12700" cap="flat" cmpd="sng" algn="ctr">
          <a:solidFill>
            <a:srgbClr val="0072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Stage 2 – question prompts and space to capture responses</a:t>
          </a:r>
        </a:p>
      </dsp:txBody>
      <dsp:txXfrm>
        <a:off x="59399" y="1544911"/>
        <a:ext cx="3993387" cy="1098002"/>
      </dsp:txXfrm>
    </dsp:sp>
    <dsp:sp modelId="{187005A8-354A-47A0-846A-1F85292DE845}">
      <dsp:nvSpPr>
        <dsp:cNvPr id="0" name=""/>
        <dsp:cNvSpPr/>
      </dsp:nvSpPr>
      <dsp:spPr>
        <a:xfrm>
          <a:off x="0" y="2889512"/>
          <a:ext cx="4112185" cy="1216800"/>
        </a:xfrm>
        <a:prstGeom prst="roundRect">
          <a:avLst/>
        </a:prstGeom>
        <a:solidFill>
          <a:schemeClr val="lt1">
            <a:hueOff val="0"/>
            <a:satOff val="0"/>
            <a:lumOff val="0"/>
            <a:alphaOff val="0"/>
          </a:schemeClr>
        </a:solidFill>
        <a:ln w="12700" cap="flat" cmpd="sng" algn="ctr">
          <a:solidFill>
            <a:srgbClr val="0072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Stage 3 – priorities for development</a:t>
          </a:r>
        </a:p>
      </dsp:txBody>
      <dsp:txXfrm>
        <a:off x="59399" y="2948911"/>
        <a:ext cx="3993387" cy="1098002"/>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E53FF-28AD-4CA7-BA30-90570E144B38}" type="datetimeFigureOut">
              <a:rPr lang="en-GB" smtClean="0"/>
              <a:t>16/02/2024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9939F-C39C-463D-B2F5-6BC4C8C40D1F}" type="slidenum">
              <a:rPr lang="en-GB" smtClean="0"/>
              <a:t>‹#›</a:t>
            </a:fld>
            <a:endParaRPr lang="en-GB"/>
          </a:p>
        </p:txBody>
      </p:sp>
    </p:spTree>
    <p:extLst>
      <p:ext uri="{BB962C8B-B14F-4D97-AF65-F5344CB8AC3E}">
        <p14:creationId xmlns:p14="http://schemas.microsoft.com/office/powerpoint/2010/main" val="3463073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sw.leadershipacademy.nhs.uk/wp-content/uploads/sites/2/2023/08/Scope-for-growth-Juke-Box-with-National-development-opportunities.pdf" TargetMode="External"/><Relationship Id="rId3" Type="http://schemas.openxmlformats.org/officeDocument/2006/relationships/hyperlink" Target="https://sw.leadershipacademy.nhs.uk/wp-content/uploads/sites/2/2023/03/Information-for-Line-Managers.pdf" TargetMode="External"/><Relationship Id="rId7" Type="http://schemas.openxmlformats.org/officeDocument/2006/relationships/hyperlink" Target="https://sw.leadershipacademy.nhs.uk/wp-content/uploads/sites/2/2023/03/Aspirational-Conversation-Development-Plan-2.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view.officeapps.live.com/op/view.aspx?src=https%3A%2F%2Fsw.leadershipacademy.nhs.uk%2Fwp-content%2Fuploads%2Fsites%2F2%2F2023%2F03%2FFinding-my-place-on-the-framework.pptx&amp;wdOrigin=BROWSELINK" TargetMode="External"/><Relationship Id="rId5" Type="http://schemas.openxmlformats.org/officeDocument/2006/relationships/hyperlink" Target="https://sw.leadershipacademy.nhs.uk/wp-content/uploads/sites/2/2023/03/Reflection-journal-_type-fields_.pdf" TargetMode="External"/><Relationship Id="rId4" Type="http://schemas.openxmlformats.org/officeDocument/2006/relationships/hyperlink" Target="https://view.officeapps.live.com/op/view.aspx?src=https%3A%2F%2Fsw.leadershipacademy.nhs.uk%2Fwp-content%2Fuploads%2Fsites%2F2%2F2023%2F03%2FAspirational-Conversation-Facilitation-Guide.docx&amp;wdOrigin=BROWSELINK"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LhoLuui9gX8&amp;app=deskto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adershipnhs.uk/" TargetMode="External"/><Relationship Id="rId7" Type="http://schemas.openxmlformats.org/officeDocument/2006/relationships/hyperlink" Target="https://sw.leadershipacademy.nhs.uk/resources-leading-reflec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leadershipacademy.nhs.uk/programmes/apprenticeships/apprenticeships-on-offer/coaching-apprenticeships/" TargetMode="External"/><Relationship Id="rId5" Type="http://schemas.openxmlformats.org/officeDocument/2006/relationships/hyperlink" Target="https://learninghub.leadershipacademy.nhs.uk/projectmfeed/compassion-and-inclusive-leadership/" TargetMode="External"/><Relationship Id="rId4" Type="http://schemas.openxmlformats.org/officeDocument/2006/relationships/hyperlink" Target="https://learninghub.leadershipacademy.nhs.uk/projectmfeed/deep-listening-and-holding-spac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outhwest.leadershipnhs.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youtube.com/watch?v=VDnTjbnu9NY&amp;list=PLKWZBthKeVZ7rvewjVE0iCULS-NWTGPy3&amp;index=4" TargetMode="External"/><Relationship Id="rId13" Type="http://schemas.openxmlformats.org/officeDocument/2006/relationships/hyperlink" Target="https://www.youtube.com/watch?v=l2FQ6bR1Yqk&amp;list=PLKWZBthKeVZ7rvewjVE0iCULS-NWTGPy3&amp;index=16" TargetMode="External"/><Relationship Id="rId3" Type="http://schemas.openxmlformats.org/officeDocument/2006/relationships/hyperlink" Target="https://www.youtube.com/watch?v=GK2ENkdoKLw&amp;list=PLKWZBthKeVZ7rvewjVE0iCULS-NWTGPy3&amp;index=3" TargetMode="External"/><Relationship Id="rId7" Type="http://schemas.openxmlformats.org/officeDocument/2006/relationships/hyperlink" Target="https://www.youtube.com/watch?v=PbAJjNkejbg&amp;list=PLKWZBthKeVZ7rvewjVE0iCULS-NWTGPy3&amp;index=8" TargetMode="External"/><Relationship Id="rId12" Type="http://schemas.openxmlformats.org/officeDocument/2006/relationships/hyperlink" Target="https://www.youtube.com/watch?v=yJ_v4G3ryCU&amp;list=PLKWZBthKeVZ7rvewjVE0iCULS-NWTGPy3&amp;index=17" TargetMode="External"/><Relationship Id="rId17" Type="http://schemas.openxmlformats.org/officeDocument/2006/relationships/hyperlink" Target="https://www.youtube.com/watch?v=y6c1mzD2lqg&amp;list=PLKWZBthKeVZ7rvewjVE0iCULS-NWTGPy3&amp;index=14" TargetMode="External"/><Relationship Id="rId2" Type="http://schemas.openxmlformats.org/officeDocument/2006/relationships/slide" Target="../slides/slide45.xml"/><Relationship Id="rId16" Type="http://schemas.openxmlformats.org/officeDocument/2006/relationships/hyperlink" Target="https://www.youtube.com/watch?v=3SK-NGjU2vw&amp;list=PLKWZBthKeVZ7rvewjVE0iCULS-NWTGPy3&amp;index=5" TargetMode="External"/><Relationship Id="rId1" Type="http://schemas.openxmlformats.org/officeDocument/2006/relationships/notesMaster" Target="../notesMasters/notesMaster1.xml"/><Relationship Id="rId6" Type="http://schemas.openxmlformats.org/officeDocument/2006/relationships/hyperlink" Target="https://www.youtube.com/watch?v=Ap9AD3dlx1o&amp;list=PLKWZBthKeVZ7rvewjVE0iCULS-NWTGPy3&amp;index=11" TargetMode="External"/><Relationship Id="rId11" Type="http://schemas.openxmlformats.org/officeDocument/2006/relationships/hyperlink" Target="https://www.youtube.com/watch?v=lnqMKqpAKUo&amp;list=PLKWZBthKeVZ7rvewjVE0iCULS-NWTGPy3&amp;index=18" TargetMode="External"/><Relationship Id="rId5" Type="http://schemas.openxmlformats.org/officeDocument/2006/relationships/hyperlink" Target="https://www.youtube.com/watch?v=4yxTLbz6NK4&amp;list=PLKWZBthKeVZ7rvewjVE0iCULS-NWTGPy3&amp;index=8" TargetMode="External"/><Relationship Id="rId15" Type="http://schemas.openxmlformats.org/officeDocument/2006/relationships/hyperlink" Target="https://www.youtube.com/watch?v=38T_iLvE91k&amp;list=PLKWZBthKeVZ7rvewjVE0iCULS-NWTGPy3&amp;index=13" TargetMode="External"/><Relationship Id="rId10" Type="http://schemas.openxmlformats.org/officeDocument/2006/relationships/hyperlink" Target="https://www.youtube.com/watch?v=AswJvJbmsJ8&amp;list=PLKWZBthKeVZ7rvewjVE0iCULS-NWTGPy3&amp;index=19" TargetMode="External"/><Relationship Id="rId4" Type="http://schemas.openxmlformats.org/officeDocument/2006/relationships/hyperlink" Target="https://www.youtube.com/watch?v=KnOlHvOfmS8&amp;list=PLKWZBthKeVZ7rvewjVE0iCULS-NWTGPy3&amp;index=10" TargetMode="External"/><Relationship Id="rId9" Type="http://schemas.openxmlformats.org/officeDocument/2006/relationships/hyperlink" Target="https://www.youtube.com/watch?v=HIDftEzyg0w&amp;t=18s" TargetMode="External"/><Relationship Id="rId14" Type="http://schemas.openxmlformats.org/officeDocument/2006/relationships/hyperlink" Target="https://www.youtube.com/watch?v=mKmHuU8tMjc&amp;list=PLKWZBthKeVZ7rvewjVE0iCULS-NWTGPy3&amp;index=7"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adershipnhs.uk/" TargetMode="External"/><Relationship Id="rId7" Type="http://schemas.openxmlformats.org/officeDocument/2006/relationships/hyperlink" Target="https://sw.leadershipacademy.nhs.uk/resources-leading-reflectio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leadershipacademy.nhs.uk/programmes/apprenticeships/apprenticeships-on-offer/coaching-apprenticeships/" TargetMode="External"/><Relationship Id="rId5" Type="http://schemas.openxmlformats.org/officeDocument/2006/relationships/hyperlink" Target="https://learninghub.leadershipacademy.nhs.uk/projectmfeed/compassion-and-inclusive-leadership/" TargetMode="External"/><Relationship Id="rId4" Type="http://schemas.openxmlformats.org/officeDocument/2006/relationships/hyperlink" Target="https://learninghub.leadershipacademy.nhs.uk/projectmfeed/deep-listening-and-holding-spa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outhwest.leadershipnhs.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a:t>
            </a:r>
          </a:p>
          <a:p>
            <a:endParaRPr lang="en-GB" dirty="0"/>
          </a:p>
          <a:p>
            <a:r>
              <a:rPr lang="en-GB" u="sng" dirty="0"/>
              <a:t>Timings</a:t>
            </a:r>
          </a:p>
          <a:p>
            <a:r>
              <a:rPr lang="en-GB" dirty="0"/>
              <a:t>Allocate at least 2.5 hours for this training. This will include a 10-15 minute break.</a:t>
            </a:r>
          </a:p>
          <a:p>
            <a:r>
              <a:rPr lang="en-GB" dirty="0"/>
              <a:t>The session can be shorten if you decide not to include the break out sessions. However, we recommend that this is included where possible as it allows individual to practise the framework in a safe space.</a:t>
            </a:r>
          </a:p>
          <a:p>
            <a:r>
              <a:rPr lang="en-GB" dirty="0"/>
              <a:t>Break out sessions total 60mins of the session time. </a:t>
            </a:r>
          </a:p>
          <a:p>
            <a:endParaRPr lang="en-GB" u="sng" dirty="0"/>
          </a:p>
          <a:p>
            <a:r>
              <a:rPr lang="en-GB" u="sng" dirty="0"/>
              <a:t>Numbers</a:t>
            </a:r>
          </a:p>
          <a:p>
            <a:r>
              <a:rPr lang="en-GB" dirty="0"/>
              <a:t>This may depend on whether you are holding the training face-to-face or online. </a:t>
            </a:r>
          </a:p>
          <a:p>
            <a:r>
              <a:rPr lang="en-GB" dirty="0"/>
              <a:t>Generally, we would recommend for around 16 delegates. However this can be flexible with good time management. </a:t>
            </a:r>
          </a:p>
          <a:p>
            <a:endParaRPr lang="en-GB" dirty="0"/>
          </a:p>
          <a:p>
            <a:r>
              <a:rPr lang="en-GB" u="sng" dirty="0"/>
              <a:t>Invitation: </a:t>
            </a:r>
          </a:p>
          <a:p>
            <a:r>
              <a:rPr lang="en-GB" dirty="0"/>
              <a:t>It is recommended that you attach the below supporting documents to the calendar invitation: </a:t>
            </a:r>
          </a:p>
          <a:p>
            <a:pPr marL="171450" indent="-171450">
              <a:buFont typeface="Arial" panose="020B0604020202020204" pitchFamily="34" charset="0"/>
              <a:buChar char="•"/>
            </a:pPr>
            <a:r>
              <a:rPr lang="en-GB" dirty="0"/>
              <a:t>Information for managers: </a:t>
            </a:r>
            <a:r>
              <a:rPr lang="en-GB" dirty="0">
                <a:hlinkClick r:id="rId3"/>
              </a:rPr>
              <a:t>Information-for-Line-Managers.pdf (leadershipacademy.nhs.uk)</a:t>
            </a:r>
            <a:endParaRPr lang="en-GB" dirty="0"/>
          </a:p>
          <a:p>
            <a:pPr marL="171450" indent="-171450">
              <a:buFont typeface="Arial" panose="020B0604020202020204" pitchFamily="34" charset="0"/>
              <a:buChar char="•"/>
            </a:pPr>
            <a:r>
              <a:rPr lang="en-GB" dirty="0"/>
              <a:t>Facilitation Guide for Line Manager or Coach: </a:t>
            </a:r>
            <a:r>
              <a:rPr lang="en-GB" dirty="0">
                <a:hlinkClick r:id="rId4"/>
              </a:rPr>
              <a:t>Aspirational-Conversation-Facilitation-Guide.docx (live.com)</a:t>
            </a:r>
            <a:endParaRPr lang="en-GB" dirty="0"/>
          </a:p>
          <a:p>
            <a:pPr marL="171450" indent="-171450">
              <a:buFont typeface="Arial" panose="020B0604020202020204" pitchFamily="34" charset="0"/>
              <a:buChar char="•"/>
            </a:pPr>
            <a:r>
              <a:rPr lang="en-GB" dirty="0"/>
              <a:t>Reflection Journal: </a:t>
            </a:r>
            <a:r>
              <a:rPr lang="en-GB" dirty="0">
                <a:hlinkClick r:id="rId5"/>
              </a:rPr>
              <a:t>Reflection-journal-_type-fields_.pdf (leadershipacademy.nhs.uk)</a:t>
            </a:r>
            <a:endParaRPr lang="en-GB" dirty="0"/>
          </a:p>
          <a:p>
            <a:pPr marL="171450" indent="-171450">
              <a:buFont typeface="Arial" panose="020B0604020202020204" pitchFamily="34" charset="0"/>
              <a:buChar char="•"/>
            </a:pPr>
            <a:r>
              <a:rPr lang="en-GB" dirty="0"/>
              <a:t>Finding my place on the framework: </a:t>
            </a:r>
            <a:r>
              <a:rPr lang="en-GB" dirty="0">
                <a:hlinkClick r:id="rId6"/>
              </a:rPr>
              <a:t>Finding-my-place-on-the-framework.pptx (live.com)</a:t>
            </a:r>
            <a:endParaRPr lang="en-GB" dirty="0"/>
          </a:p>
          <a:p>
            <a:pPr marL="171450" indent="-171450">
              <a:buFont typeface="Arial" panose="020B0604020202020204" pitchFamily="34" charset="0"/>
              <a:buChar char="•"/>
            </a:pPr>
            <a:r>
              <a:rPr lang="en-GB" dirty="0"/>
              <a:t>Aspirational Conversation Development Plan: </a:t>
            </a:r>
            <a:r>
              <a:rPr lang="en-GB" dirty="0">
                <a:hlinkClick r:id="rId7"/>
              </a:rPr>
              <a:t>Aspirational-Conversation-Development-Plan-2.pdf (leadershipacademy.nhs.uk)</a:t>
            </a:r>
            <a:endParaRPr lang="en-GB" dirty="0"/>
          </a:p>
          <a:p>
            <a:pPr marL="171450" indent="-171450">
              <a:buFont typeface="Arial" panose="020B0604020202020204" pitchFamily="34" charset="0"/>
              <a:buChar char="•"/>
            </a:pPr>
            <a:r>
              <a:rPr lang="en-GB" dirty="0"/>
              <a:t>Aspirational Development Initiatives: </a:t>
            </a:r>
            <a:r>
              <a:rPr lang="en-GB" dirty="0">
                <a:hlinkClick r:id="rId8"/>
              </a:rPr>
              <a:t>Scope-for-growth - PHASE 3 and 4 - DIAGRAMS-10 (leadershipacademy.nhs.uk)</a:t>
            </a:r>
            <a:endParaRPr lang="en-GB" dirty="0"/>
          </a:p>
          <a:p>
            <a:endParaRPr lang="en-GB" u="sng" dirty="0"/>
          </a:p>
          <a:p>
            <a:r>
              <a:rPr lang="en-GB" u="sng" dirty="0"/>
              <a:t>Activities:</a:t>
            </a:r>
          </a:p>
          <a:p>
            <a:r>
              <a:rPr lang="en-GB" dirty="0"/>
              <a:t>If you are conducting the training online, it is recommended that you create break out rooms in advance, where pairs will work together. We recommend that the pairs stay the same throughout the training to allow them to work through the whole scope for growth conversation together. Where possible, it is recommended that you pair individuals that don’t often work together. This will allow individuals to try out the framework without fear of judgement. </a:t>
            </a:r>
          </a:p>
          <a:p>
            <a:r>
              <a:rPr lang="en-GB" dirty="0"/>
              <a:t>If you are doing the training face-to-face, ensure there is enough space available for people to work together in pairs away from others. </a:t>
            </a:r>
          </a:p>
          <a:p>
            <a:endParaRPr lang="en-GB" dirty="0"/>
          </a:p>
          <a:p>
            <a:r>
              <a:rPr lang="en-GB" dirty="0"/>
              <a:t>If you are face-to-face, we would recommend providing the Aspirational Develop Plan &amp; Finding my place on the framework as session handouts.</a:t>
            </a:r>
          </a:p>
          <a:p>
            <a:endParaRPr lang="en-GB" dirty="0"/>
          </a:p>
          <a:p>
            <a:r>
              <a:rPr lang="en-GB" b="0" u="sng" dirty="0"/>
              <a:t>Branding</a:t>
            </a:r>
          </a:p>
          <a:p>
            <a:r>
              <a:rPr lang="en-GB" dirty="0"/>
              <a:t>This training package has been created using NHS England and the People Promise branding. You may convert this to your own organisational branding if required.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185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Facilitator Script:</a:t>
            </a:r>
          </a:p>
          <a:p>
            <a:endParaRPr lang="en-GB" dirty="0"/>
          </a:p>
          <a:p>
            <a:r>
              <a:rPr lang="en-GB" dirty="0"/>
              <a:t>Creating a sense of psychological security will be crucial to having an in-depth conversation, where the individual feels they can be honest and that you are invested in understanding their career aspirations. </a:t>
            </a:r>
          </a:p>
          <a:p>
            <a:endParaRPr lang="en-GB" dirty="0"/>
          </a:p>
          <a:p>
            <a:r>
              <a:rPr lang="en-GB" dirty="0"/>
              <a:t>To do so, you will need to: </a:t>
            </a:r>
          </a:p>
          <a:p>
            <a:pPr marL="171450" indent="-171450">
              <a:buFont typeface="Arial" panose="020B0604020202020204" pitchFamily="34" charset="0"/>
              <a:buChar char="•"/>
            </a:pPr>
            <a:r>
              <a:rPr lang="en-GB" dirty="0"/>
              <a:t>Build inter-personal trust with the individual. This may rely on your relationship with the individual prior to the meeting</a:t>
            </a:r>
          </a:p>
          <a:p>
            <a:pPr marL="171450" indent="-171450">
              <a:buFont typeface="Arial" panose="020B0604020202020204" pitchFamily="34" charset="0"/>
              <a:buChar char="•"/>
            </a:pPr>
            <a:r>
              <a:rPr lang="en-GB" dirty="0"/>
              <a:t>Focus on well-being, this will be particularly important at the beginning of your scope for growth conversation. It is important that you acknowledge what an individual tells you about their well-being and you are there to listen </a:t>
            </a:r>
          </a:p>
          <a:p>
            <a:pPr marL="171450" indent="-171450">
              <a:buFont typeface="Arial" panose="020B0604020202020204" pitchFamily="34" charset="0"/>
              <a:buChar char="•"/>
            </a:pPr>
            <a:r>
              <a:rPr lang="en-GB" dirty="0"/>
              <a:t>And by truly understanding their situation, you will be able to offer support to individuals and demonstrate that you are empathetic </a:t>
            </a:r>
          </a:p>
          <a:p>
            <a:pPr marL="171450" indent="-171450">
              <a:buFont typeface="Arial" panose="020B0604020202020204" pitchFamily="34" charset="0"/>
              <a:buChar char="•"/>
            </a:pPr>
            <a:endParaRPr lang="en-GB" dirty="0"/>
          </a:p>
          <a:p>
            <a:pPr marL="0" indent="0">
              <a:buFont typeface="+mj-lt"/>
              <a:buNone/>
            </a:pPr>
            <a:r>
              <a:rPr lang="en-GB" b="1" dirty="0"/>
              <a:t>Facilitator Note: </a:t>
            </a:r>
          </a:p>
          <a:p>
            <a:pPr marL="0" indent="0">
              <a:buFont typeface="+mj-lt"/>
              <a:buNone/>
            </a:pPr>
            <a:r>
              <a:rPr lang="en-GB" dirty="0"/>
              <a:t>If you need additional training and resources on psychological safety, you can share this video: </a:t>
            </a:r>
          </a:p>
          <a:p>
            <a:pPr marL="0" indent="0">
              <a:buFont typeface="+mj-lt"/>
              <a:buNone/>
            </a:pPr>
            <a:r>
              <a:rPr lang="en-GB" dirty="0"/>
              <a:t> </a:t>
            </a:r>
            <a:r>
              <a:rPr lang="en-GB" dirty="0">
                <a:hlinkClick r:id="rId3"/>
              </a:rPr>
              <a:t>Building a psychologically safe workplace | Amy Edmondson | </a:t>
            </a:r>
            <a:r>
              <a:rPr lang="en-GB" dirty="0" err="1">
                <a:hlinkClick r:id="rId3"/>
              </a:rPr>
              <a:t>TEDxHGSE</a:t>
            </a:r>
            <a:r>
              <a:rPr lang="en-GB" dirty="0">
                <a:hlinkClick r:id="rId3"/>
              </a:rPr>
              <a:t> - YouTube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79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The Scope for Growth career conversation framework is built on a coaching approach in order to support individual to take ownership of their conversation, with your role to support this conversation and enrich it through:</a:t>
            </a:r>
          </a:p>
          <a:p>
            <a:endParaRPr lang="en-GB" dirty="0"/>
          </a:p>
          <a:p>
            <a:pPr marL="171450" indent="-171450">
              <a:buFont typeface="Arial" panose="020B0604020202020204" pitchFamily="34" charset="0"/>
              <a:buChar char="•"/>
            </a:pPr>
            <a:r>
              <a:rPr lang="en-GB" dirty="0"/>
              <a:t>Asking open questions to support deeper reflection </a:t>
            </a:r>
          </a:p>
          <a:p>
            <a:pPr marL="171450" indent="-171450">
              <a:buFont typeface="Arial" panose="020B0604020202020204" pitchFamily="34" charset="0"/>
              <a:buChar char="•"/>
            </a:pPr>
            <a:r>
              <a:rPr lang="en-GB" dirty="0"/>
              <a:t>Reflect back what the individual has said to you. Often hearing your own words said back to you can help you to reflect further as hear externally. This also helps to ensures you as the line manager/coach/mentor has understood what they are trying to tell you</a:t>
            </a:r>
          </a:p>
          <a:p>
            <a:pPr marL="171450" indent="-171450">
              <a:buFont typeface="Arial" panose="020B0604020202020204" pitchFamily="34" charset="0"/>
              <a:buChar char="•"/>
            </a:pPr>
            <a:r>
              <a:rPr lang="en-GB" dirty="0"/>
              <a:t>Offer constructive challenge using data where appropriate. This may come in the form of positive affirmations where an individual is lacking confidence in their own abilities. Draw upon examples of their good work to help motivate them </a:t>
            </a:r>
          </a:p>
          <a:p>
            <a:endParaRPr lang="en-GB" dirty="0"/>
          </a:p>
          <a:p>
            <a:r>
              <a:rPr lang="en-GB" b="1" dirty="0"/>
              <a:t>Facilitator Note: </a:t>
            </a:r>
          </a:p>
          <a:p>
            <a:pPr marL="0" indent="0">
              <a:buFont typeface="+mj-lt"/>
              <a:buNone/>
            </a:pPr>
            <a:r>
              <a:rPr lang="en-GB" b="0" i="0" dirty="0"/>
              <a:t>If your audience is very new to a coaching approach, use the Coaching Skills module on the Leadership Learning Zone to support them to gain this understanding. (</a:t>
            </a:r>
            <a:r>
              <a:rPr lang="en-GB" dirty="0">
                <a:hlinkClick r:id="rId3"/>
              </a:rPr>
              <a:t>NHS Leadership Academy | Supporting you to reach your leadership potential (leadershipnhs.uk)</a:t>
            </a:r>
            <a:r>
              <a:rPr lang="en-GB" dirty="0"/>
              <a:t>). This could be used as pre or post programme work.</a:t>
            </a:r>
          </a:p>
          <a:p>
            <a:pPr marL="0" indent="0">
              <a:buFont typeface="+mj-lt"/>
              <a:buNone/>
            </a:pPr>
            <a:endParaRPr lang="en-GB" b="0" i="0" dirty="0"/>
          </a:p>
          <a:p>
            <a:pPr marL="0" indent="0">
              <a:buFont typeface="+mj-lt"/>
              <a:buNone/>
            </a:pPr>
            <a:r>
              <a:rPr lang="en-GB" b="0" i="0" dirty="0"/>
              <a:t>Additional resources include: </a:t>
            </a:r>
          </a:p>
          <a:p>
            <a:pPr marL="171450" indent="-171450">
              <a:buFont typeface="Arial" panose="020B0604020202020204" pitchFamily="34" charset="0"/>
              <a:buChar char="•"/>
            </a:pPr>
            <a:r>
              <a:rPr lang="en-GB" dirty="0">
                <a:hlinkClick r:id="rId4"/>
              </a:rPr>
              <a:t>Deep listening and holding space – Leadership Academy</a:t>
            </a:r>
            <a:endParaRPr lang="en-GB" dirty="0"/>
          </a:p>
          <a:p>
            <a:pPr marL="171450" indent="-171450">
              <a:buFont typeface="Arial" panose="020B0604020202020204" pitchFamily="34" charset="0"/>
              <a:buChar char="•"/>
            </a:pPr>
            <a:r>
              <a:rPr lang="en-GB" dirty="0">
                <a:hlinkClick r:id="rId5"/>
              </a:rPr>
              <a:t>Compassion and inclusive leadership – Leadership Academy</a:t>
            </a:r>
            <a:endParaRPr lang="en-GB" dirty="0"/>
          </a:p>
          <a:p>
            <a:pPr marL="171450" indent="-171450">
              <a:buFont typeface="Arial" panose="020B0604020202020204" pitchFamily="34" charset="0"/>
              <a:buChar char="•"/>
            </a:pPr>
            <a:r>
              <a:rPr lang="en-GB" dirty="0">
                <a:hlinkClick r:id="rId6"/>
              </a:rPr>
              <a:t>Coaching and Mentoring Apprenticeships – Leadership Academy</a:t>
            </a:r>
            <a:endParaRPr lang="en-GB" dirty="0"/>
          </a:p>
          <a:p>
            <a:pPr marL="171450" indent="-171450">
              <a:buFont typeface="Arial" panose="020B0604020202020204" pitchFamily="34" charset="0"/>
              <a:buChar char="•"/>
            </a:pPr>
            <a:r>
              <a:rPr lang="en-GB" dirty="0">
                <a:hlinkClick r:id="rId7"/>
              </a:rPr>
              <a:t>Resources: Leading Reflection – South West Leadership Academy</a:t>
            </a:r>
            <a:r>
              <a:rPr lang="en-GB" dirty="0"/>
              <a:t> (South West Leadership Academy)</a:t>
            </a:r>
            <a:endParaRPr lang="en-GB" b="0" i="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295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a:t>
            </a:r>
          </a:p>
          <a:p>
            <a:endParaRPr lang="en-GB" dirty="0"/>
          </a:p>
          <a:p>
            <a:r>
              <a:rPr lang="en-GB" dirty="0"/>
              <a:t>The Scope for Growth career conversation is all about focusing on an individual’s future and how we can support them to fulfil their aspirations.</a:t>
            </a:r>
          </a:p>
          <a:p>
            <a:endParaRPr lang="en-GB" dirty="0"/>
          </a:p>
          <a:p>
            <a:pPr marL="171450" indent="-171450">
              <a:buFont typeface="Arial" panose="020B0604020202020204" pitchFamily="34" charset="0"/>
              <a:buChar char="•"/>
            </a:pPr>
            <a:r>
              <a:rPr lang="en-GB" dirty="0"/>
              <a:t>Therefore, the conversation should focus on the individual’s potential and how this aligns to their aspirations</a:t>
            </a:r>
          </a:p>
          <a:p>
            <a:pPr marL="171450" indent="-171450">
              <a:buFont typeface="Arial" panose="020B0604020202020204" pitchFamily="34" charset="0"/>
              <a:buChar char="•"/>
            </a:pPr>
            <a:r>
              <a:rPr lang="en-GB" dirty="0"/>
              <a:t>Past performance should be data or evidence of skills, knowledge etc, but not as a predictor for the future</a:t>
            </a:r>
          </a:p>
          <a:p>
            <a:pPr marL="171450" indent="-171450">
              <a:buFont typeface="Arial" panose="020B0604020202020204" pitchFamily="34" charset="0"/>
              <a:buChar char="•"/>
            </a:pPr>
            <a:r>
              <a:rPr lang="en-GB" dirty="0"/>
              <a:t>Demonstrate that you are open and responsive to any new ideas and possibilities an individual may have. They may have ambitions to do something very different to what they are doing now and this should be supported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34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a:t>
            </a:r>
          </a:p>
          <a:p>
            <a:endParaRPr lang="en-GB" b="1" dirty="0"/>
          </a:p>
          <a:p>
            <a:r>
              <a:rPr lang="en-GB" b="0" dirty="0"/>
              <a:t>This conversation should also be seen as a vehicle for appreciating difference and acknowledging that people will have different ambitions. </a:t>
            </a:r>
          </a:p>
          <a:p>
            <a:endParaRPr lang="en-GB" b="0" dirty="0"/>
          </a:p>
          <a:p>
            <a:pPr marL="171450" indent="-171450">
              <a:buFont typeface="Arial" panose="020B0604020202020204" pitchFamily="34" charset="0"/>
              <a:buChar char="•"/>
            </a:pPr>
            <a:r>
              <a:rPr lang="en-GB" b="0" dirty="0"/>
              <a:t>It is important that you know that people will want different things. For example, whilst individuals may have the skills and knowledge to move into more senior roles, this may not align to their ambitions.  </a:t>
            </a:r>
          </a:p>
          <a:p>
            <a:pPr marL="171450" indent="-171450">
              <a:buFont typeface="Arial" panose="020B0604020202020204" pitchFamily="34" charset="0"/>
              <a:buChar char="•"/>
            </a:pPr>
            <a:r>
              <a:rPr lang="en-GB" b="0" dirty="0"/>
              <a:t>Understand that people can change over time. This includes ambitions changing, or whether a new experience may motivate them to change their aspirations. Likewise, it should be acknowledged that individual’s circumstances at the time of the conversation may not allow them the capacity to act on their ambitions. In this case it important to acknowledge this and check in on whether circumstances have changed and assess their degree of ‘readiness’ to take on developmental initiatives </a:t>
            </a:r>
          </a:p>
          <a:p>
            <a:pPr marL="171450" indent="-171450">
              <a:buFont typeface="Arial" panose="020B0604020202020204" pitchFamily="34" charset="0"/>
              <a:buChar char="•"/>
            </a:pPr>
            <a:r>
              <a:rPr lang="en-GB" b="0" dirty="0"/>
              <a:t>Expect that people will have different attitudes to having a career conversation. For some this will be extremely motivating and not for others. It might be important to work with those with negative perceptions of these conversations to understand where this might be coming from. For example, have they been promised opportunities in the past, but these haven’t been delivered on and advise that Scope for Growth conversations are built put them in the driving seat, rather than being manager-led.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41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a:t>
            </a:r>
          </a:p>
          <a:p>
            <a:endParaRPr lang="en-GB" dirty="0"/>
          </a:p>
          <a:p>
            <a:r>
              <a:rPr lang="en-GB" dirty="0"/>
              <a:t>As discussed earlier, the Scope for Growth framework is for everyone, at any level and is there an important tool for supporting the talent of people from under-represented groups. </a:t>
            </a:r>
          </a:p>
          <a:p>
            <a:r>
              <a:rPr lang="en-GB" dirty="0"/>
              <a:t>In order to support this:</a:t>
            </a:r>
          </a:p>
          <a:p>
            <a:pPr marL="171450" indent="-171450">
              <a:buFont typeface="Arial" panose="020B0604020202020204" pitchFamily="34" charset="0"/>
              <a:buChar char="•"/>
            </a:pPr>
            <a:r>
              <a:rPr lang="en-GB" dirty="0"/>
              <a:t>Be aware of your conscious and unconscious bias and how they may impact how you are approaching conversations with individuals. </a:t>
            </a:r>
          </a:p>
          <a:p>
            <a:pPr marL="171450" indent="-171450">
              <a:buFont typeface="Arial" panose="020B0604020202020204" pitchFamily="34" charset="0"/>
              <a:buChar char="•"/>
            </a:pPr>
            <a:r>
              <a:rPr lang="en-GB" dirty="0"/>
              <a:t>Understand the barriers to progression for people from under-represented groups. When an individual discusses this with you, listen and acknowledge what they have shared and consider how you have support the removal of these barriers.</a:t>
            </a:r>
          </a:p>
          <a:p>
            <a:pPr marL="171450" indent="-171450">
              <a:buFont typeface="Arial" panose="020B0604020202020204" pitchFamily="34" charset="0"/>
              <a:buChar char="•"/>
            </a:pPr>
            <a:r>
              <a:rPr lang="en-GB" dirty="0"/>
              <a:t>Support individuals to build their confidence and open doors where you can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Facilitator Note: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To support further learning, you may want to guide delegates to engage with the </a:t>
            </a:r>
            <a:r>
              <a:rPr lang="en-GB" b="0" i="0" dirty="0">
                <a:solidFill>
                  <a:srgbClr val="FFFFFF"/>
                </a:solidFill>
                <a:effectLst/>
                <a:latin typeface="Roboto Condensed" panose="02000000000000000000" pitchFamily="2" charset="0"/>
              </a:rPr>
              <a:t>Unconscious Bias and Equality &amp; Diversity modules on the Leadership Learning Zone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hlinkClick r:id="rId3"/>
              </a:rPr>
              <a:t>NHS South West Leadership Academy | Supporting you to reach your leadership potential (leadershipnhs.uk)</a:t>
            </a:r>
            <a:endParaRPr lang="en-GB" b="0" i="0" dirty="0">
              <a:solidFill>
                <a:srgbClr val="FFFFFF"/>
              </a:solidFill>
              <a:effectLst/>
              <a:latin typeface="Roboto Condensed" panose="02000000000000000000" pitchFamily="2"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98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a:t>
            </a:r>
          </a:p>
          <a:p>
            <a:r>
              <a:rPr lang="en-GB" dirty="0"/>
              <a:t>Considering everything you have just heard, we thought it would be good to have group discussion around how would you create the conditions for a safe and inclusive Scope for Growth career conversation?</a:t>
            </a:r>
          </a:p>
          <a:p>
            <a:endParaRPr lang="en-GB" dirty="0"/>
          </a:p>
          <a:p>
            <a:r>
              <a:rPr lang="en-GB" b="1" dirty="0"/>
              <a:t>Facilitator Notes: </a:t>
            </a:r>
          </a:p>
          <a:p>
            <a:r>
              <a:rPr lang="en-GB" b="0" dirty="0"/>
              <a:t>This is an open group discussion, ask people to raise their hands if online. </a:t>
            </a:r>
          </a:p>
          <a:p>
            <a:r>
              <a:rPr lang="en-GB" b="0" dirty="0"/>
              <a:t>If the group is struggling to begin with, it might be worth offering some insights you have or sharing information about what ‘active listening’s is. Alternatively, ask the group to share what has happened for them when they have felt safe to have a conversation like this in the past, how was that achieved?</a:t>
            </a:r>
          </a:p>
          <a:p>
            <a:r>
              <a:rPr lang="en-GB" b="0" dirty="0"/>
              <a:t>Additionally, if this audience are mainly clinical, you may ask them to consider the practical elements of having this conversation – e.g. booking out time to focus on this conversation, ensuring there is a meeting room available instead of in a staff break room or on a ward. </a:t>
            </a:r>
          </a:p>
          <a:p>
            <a:endParaRPr lang="en-GB" b="0" dirty="0"/>
          </a:p>
          <a:p>
            <a:r>
              <a:rPr lang="en-GB" b="0" dirty="0"/>
              <a:t>Activity Time: 10 minutes max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54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We will now take the through each stage of the Scope for Growth framework and give you opportunities to test it out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074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r>
              <a:rPr lang="en-GB" dirty="0"/>
              <a:t> </a:t>
            </a:r>
          </a:p>
          <a:p>
            <a:endParaRPr lang="en-GB" dirty="0"/>
          </a:p>
          <a:p>
            <a:r>
              <a:rPr lang="en-GB" dirty="0"/>
              <a:t>This is an optional slide. This video includes an overview of what is scope for growth.</a:t>
            </a:r>
          </a:p>
          <a:p>
            <a:r>
              <a:rPr lang="en-GB" dirty="0"/>
              <a:t>It is recommended to play the video up to 2:25 mins</a:t>
            </a:r>
          </a:p>
          <a:p>
            <a:endParaRPr lang="en-GB" dirty="0"/>
          </a:p>
          <a:p>
            <a:r>
              <a:rPr lang="en-GB" dirty="0"/>
              <a:t>You may want to share this video as part of the follow-up resources.</a:t>
            </a:r>
          </a:p>
          <a:p>
            <a:endParaRPr lang="en-GB" dirty="0"/>
          </a:p>
          <a:p>
            <a:r>
              <a:rPr lang="en-GB" b="1" dirty="0"/>
              <a:t>Facilitator Script (if used): </a:t>
            </a:r>
          </a:p>
          <a:p>
            <a:r>
              <a:rPr lang="en-GB" b="0" dirty="0"/>
              <a:t>We are now going to share a short video which will provide an overview of the Scope for Growth framework and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554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a:t>
            </a:r>
          </a:p>
          <a:p>
            <a:r>
              <a:rPr lang="en-GB" dirty="0"/>
              <a:t>This is an optional slide depending on the process your organisation has chosen to use. </a:t>
            </a:r>
          </a:p>
          <a:p>
            <a:endParaRPr lang="en-GB" dirty="0"/>
          </a:p>
          <a:p>
            <a:r>
              <a:rPr lang="en-GB" dirty="0"/>
              <a:t>You can edit this to be aligned to your chosen process.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354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b="1" dirty="0"/>
          </a:p>
          <a:p>
            <a:r>
              <a:rPr lang="en-GB" b="0" dirty="0"/>
              <a:t>Before your first Scope for Growth conversation, we would advise you to take some time to prepare for the conversation. There are several resources available to you to do this, including reviewing the Information for Line Manager or Coach and the Facilitation Guide for Line Manager or Coach</a:t>
            </a:r>
          </a:p>
          <a:p>
            <a:endParaRPr lang="en-GB" b="0" dirty="0"/>
          </a:p>
          <a:p>
            <a:r>
              <a:rPr lang="en-GB" b="0" dirty="0"/>
              <a:t>It is also recommended that you take some time to reflect on your individual team member’s strengths and development areas. This will support you in having a deeper conversation and start tailoring the opportunities to the individual’s aspirations. </a:t>
            </a:r>
          </a:p>
          <a:p>
            <a:endParaRPr lang="en-GB" b="0" dirty="0"/>
          </a:p>
          <a:p>
            <a:r>
              <a:rPr lang="en-GB" b="0" dirty="0"/>
              <a:t>In terms of the structure of the conversation, this made up of three stages, with an average of 20 minutes being allocated to each stage. Therefore, it is important you have time allocated to ensure the conversation can be covered in full.  </a:t>
            </a:r>
          </a:p>
          <a:p>
            <a:r>
              <a:rPr lang="en-GB" b="0" dirty="0"/>
              <a:t>This timing is a guideline; you may find that the individual you are having a conversation with needs more or less time on different stages. For example, an individual may need longer at Stage 1, where you are discussing what matters to them and their health and wellbeing, particularly if they are dealing with in-work or out of work issues. Likewise, an individual may need more time focusing on Stage 2 to understand their own career aspirations. We would therefore recommend being flexible to support the individual’s needs. </a:t>
            </a:r>
          </a:p>
          <a:p>
            <a:endParaRPr lang="en-GB" b="0" dirty="0"/>
          </a:p>
          <a:p>
            <a:r>
              <a:rPr lang="en-GB" b="0" dirty="0"/>
              <a:t>In preparation, it is recommended to reflect on each of these stages in advance of your conversation. We will now look at these three stages in more depth. </a:t>
            </a:r>
          </a:p>
          <a:p>
            <a:endParaRPr lang="en-GB" b="0" dirty="0"/>
          </a:p>
          <a:p>
            <a:r>
              <a:rPr lang="en-GB" b="1" dirty="0"/>
              <a:t>Facilitator Note: </a:t>
            </a:r>
          </a:p>
          <a:p>
            <a:r>
              <a:rPr lang="en-GB" b="0" dirty="0"/>
              <a:t>You may need to adapt information regarding preparation if you using localised documentation.</a:t>
            </a:r>
          </a:p>
          <a:p>
            <a:endParaRPr lang="en-GB" b="0" dirty="0"/>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78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a:t>
            </a:r>
          </a:p>
          <a:p>
            <a:endParaRPr lang="en-GB" dirty="0"/>
          </a:p>
          <a:p>
            <a:r>
              <a:rPr lang="en-GB" dirty="0"/>
              <a:t>Welcome the delegates into the training day. </a:t>
            </a:r>
          </a:p>
          <a:p>
            <a:r>
              <a:rPr lang="en-GB" dirty="0"/>
              <a:t>If this is small number, ask delegates to share the information going round the room (or in a digital meeting). </a:t>
            </a:r>
          </a:p>
          <a:p>
            <a:r>
              <a:rPr lang="en-GB" dirty="0"/>
              <a:t>If this is a large number and online, ask delegates to share this information in the chat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Prior to your conversation, it is recommended that you refresh your knowledge using the </a:t>
            </a:r>
            <a:r>
              <a:rPr lang="en-GB" sz="1200" b="0" kern="1200" dirty="0">
                <a:solidFill>
                  <a:schemeClr val="tx1"/>
                </a:solidFill>
                <a:latin typeface="+mn-lt"/>
                <a:ea typeface="+mn-ea"/>
                <a:cs typeface="+mn-cs"/>
              </a:rPr>
              <a:t>facilitation guide. There is also a reflection log available to for your team members. This should be reviewed in advance of the conversation to help them to reflect on the topics of the three stages. There is no expectation that an individual’s reflection will be share with anyone, this is purely for themselves to make notes on their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Within these documents, there are coaching style questions to guide reflection. For the individual, this will support them to come to meeting with a better understanding of the issues they would like to discuss. </a:t>
            </a:r>
          </a:p>
          <a:p>
            <a:endParaRPr lang="en-GB" dirty="0"/>
          </a:p>
          <a:p>
            <a:r>
              <a:rPr lang="en-GB" dirty="0"/>
              <a:t>For a line manager/coach/manager, the information guide will help you to take a coaching approach within the discussion and support an individual’s deeper reflection.</a:t>
            </a:r>
          </a:p>
          <a:p>
            <a:endParaRPr lang="en-GB" dirty="0"/>
          </a:p>
          <a:p>
            <a:r>
              <a:rPr lang="en-GB" b="1" dirty="0"/>
              <a:t>Facilitator Note: </a:t>
            </a:r>
          </a:p>
          <a:p>
            <a:r>
              <a:rPr lang="en-GB" b="0" dirty="0"/>
              <a:t>You may need to adapt information regarding preparation if you using localised documentation.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95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a:t>
            </a:r>
          </a:p>
          <a:p>
            <a:endParaRPr lang="en-GB" b="1" dirty="0"/>
          </a:p>
          <a:p>
            <a:r>
              <a:rPr lang="en-GB" b="0" dirty="0"/>
              <a:t>There are three main stages to the Scope for Growth conversation, with supporting materials to aid these conversations. </a:t>
            </a:r>
          </a:p>
          <a:p>
            <a:endParaRPr lang="en-GB" b="0" dirty="0"/>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Stage 1 is all about understanding ‘what matters to you?’. Here the conversation will focus on having a coaching conversation on: </a:t>
            </a:r>
          </a:p>
          <a:p>
            <a:pPr marL="171450" indent="-171450">
              <a:buFont typeface="Arial" panose="020B0604020202020204" pitchFamily="34" charset="0"/>
              <a:buChar char="•"/>
            </a:pPr>
            <a:r>
              <a:rPr lang="en-GB" sz="1200" b="0" kern="1200" dirty="0">
                <a:solidFill>
                  <a:schemeClr val="tx1"/>
                </a:solidFill>
                <a:latin typeface="+mn-lt"/>
                <a:ea typeface="+mn-ea"/>
                <a:cs typeface="+mn-cs"/>
              </a:rPr>
              <a:t>Health &amp; Wellbeing, values, drivers and motivations. </a:t>
            </a:r>
          </a:p>
          <a:p>
            <a:pPr marL="171450" indent="-171450">
              <a:buFont typeface="Arial" panose="020B0604020202020204" pitchFamily="34" charset="0"/>
              <a:buChar char="•"/>
            </a:pPr>
            <a:r>
              <a:rPr lang="en-GB" sz="1200" b="0" kern="1200" dirty="0">
                <a:solidFill>
                  <a:schemeClr val="tx1"/>
                </a:solidFill>
                <a:latin typeface="+mn-lt"/>
                <a:ea typeface="+mn-ea"/>
                <a:cs typeface="+mn-cs"/>
              </a:rPr>
              <a:t>Personal strengths and development challenges. Here, you will reflect on what they find easy and what they are finding more challenging. It is important to remember that individuals often find it difficult to talk about their strengths. Your role will be to help them to discuss this and recognise where they excel. A resource which may support you where someone is struggling is ‘me at my best’ strength cards. </a:t>
            </a:r>
          </a:p>
          <a:p>
            <a:pPr marL="171450" indent="-171450">
              <a:buFont typeface="Arial" panose="020B0604020202020204" pitchFamily="34" charset="0"/>
              <a:buChar char="•"/>
            </a:pPr>
            <a:r>
              <a:rPr lang="en-GB" sz="1200" b="0" kern="1200" dirty="0">
                <a:solidFill>
                  <a:schemeClr val="tx1"/>
                </a:solidFill>
                <a:latin typeface="+mn-lt"/>
                <a:ea typeface="+mn-ea"/>
                <a:cs typeface="+mn-cs"/>
              </a:rPr>
              <a:t>Behaviours and performance. Here, you will reflect on how others may perceive them and what the data around their performance tells us about their potential for the future. </a:t>
            </a:r>
          </a:p>
          <a:p>
            <a:pPr marL="171450" indent="-171450">
              <a:buFont typeface="Arial" panose="020B0604020202020204" pitchFamily="34" charset="0"/>
              <a:buChar char="•"/>
            </a:pPr>
            <a:endParaRPr lang="en-GB" sz="1200" b="0" kern="1200" dirty="0">
              <a:solidFill>
                <a:schemeClr val="tx1"/>
              </a:solidFill>
              <a:latin typeface="+mn-lt"/>
              <a:ea typeface="+mn-ea"/>
              <a:cs typeface="+mn-cs"/>
            </a:endParaRPr>
          </a:p>
          <a:p>
            <a:pPr marL="171450" indent="-171450">
              <a:buFont typeface="Arial" panose="020B0604020202020204" pitchFamily="34" charset="0"/>
              <a:buChar char="•"/>
            </a:pPr>
            <a:endParaRPr lang="en-GB" sz="1200" b="0" kern="1200" dirty="0">
              <a:solidFill>
                <a:schemeClr val="tx1"/>
              </a:solidFill>
              <a:latin typeface="+mn-lt"/>
              <a:ea typeface="+mn-ea"/>
              <a:cs typeface="+mn-cs"/>
            </a:endParaRPr>
          </a:p>
          <a:p>
            <a:pPr marL="0" indent="0">
              <a:buFont typeface="Arial" panose="020B0604020202020204" pitchFamily="34" charset="0"/>
              <a:buNone/>
            </a:pPr>
            <a:r>
              <a:rPr lang="en-GB" sz="1200" b="0" kern="1200" dirty="0">
                <a:solidFill>
                  <a:schemeClr val="tx1"/>
                </a:solidFill>
                <a:latin typeface="+mn-lt"/>
                <a:ea typeface="+mn-ea"/>
                <a:cs typeface="+mn-cs"/>
              </a:rPr>
              <a:t>Stage 2 is where the scope for growth model will come into play. We will discuss this in more depth later in the session. This stage focuses on career history and aspirations, where they currently sit on the Scope for Growth model and where they want to be in a set period of time. </a:t>
            </a:r>
          </a:p>
          <a:p>
            <a:pPr marL="0" indent="0">
              <a:buFont typeface="Arial" panose="020B0604020202020204" pitchFamily="34" charset="0"/>
              <a:buNone/>
            </a:pPr>
            <a:endParaRPr lang="en-GB" sz="1200" b="0" kern="1200" dirty="0">
              <a:solidFill>
                <a:schemeClr val="tx1"/>
              </a:solidFill>
              <a:latin typeface="+mn-lt"/>
              <a:ea typeface="+mn-ea"/>
              <a:cs typeface="+mn-cs"/>
            </a:endParaRPr>
          </a:p>
          <a:p>
            <a:pPr marL="0" indent="0">
              <a:buFont typeface="Arial" panose="020B0604020202020204" pitchFamily="34" charset="0"/>
              <a:buNone/>
            </a:pPr>
            <a:r>
              <a:rPr lang="en-GB" sz="1200" b="0" kern="1200" dirty="0">
                <a:solidFill>
                  <a:schemeClr val="tx1"/>
                </a:solidFill>
                <a:latin typeface="+mn-lt"/>
                <a:ea typeface="+mn-ea"/>
                <a:cs typeface="+mn-cs"/>
              </a:rPr>
              <a:t>Stage 3 is now about building a development plan and understanding what are the development experiences and learning needed for the individual to achieve their aspirations. This stage focuses on ‘how’ they are going to get where they want to be. To inspire the individual on the development activities, you can use the aspirational development initiatives document. Please note that this document is generic for all job roles and is not specific to a profession.</a:t>
            </a:r>
          </a:p>
          <a:p>
            <a:pPr marL="0" indent="0">
              <a:buFont typeface="Arial" panose="020B0604020202020204" pitchFamily="34" charset="0"/>
              <a:buNone/>
            </a:pPr>
            <a:endParaRPr lang="en-GB" sz="1200" b="0" kern="1200" dirty="0">
              <a:solidFill>
                <a:schemeClr val="tx1"/>
              </a:solidFill>
              <a:latin typeface="+mn-lt"/>
              <a:ea typeface="+mn-ea"/>
              <a:cs typeface="+mn-cs"/>
            </a:endParaRPr>
          </a:p>
          <a:p>
            <a:pPr marL="0" indent="0">
              <a:buFont typeface="Arial" panose="020B0604020202020204" pitchFamily="34" charset="0"/>
              <a:buNone/>
            </a:pPr>
            <a:endParaRPr lang="en-GB" sz="1200" b="0" kern="1200" dirty="0">
              <a:solidFill>
                <a:schemeClr val="tx1"/>
              </a:solidFill>
              <a:latin typeface="+mn-lt"/>
              <a:ea typeface="+mn-ea"/>
              <a:cs typeface="+mn-cs"/>
            </a:endParaRPr>
          </a:p>
          <a:p>
            <a:pPr marL="0" indent="0">
              <a:buFont typeface="Arial" panose="020B0604020202020204" pitchFamily="34" charset="0"/>
              <a:buNone/>
            </a:pPr>
            <a:r>
              <a:rPr lang="en-GB" sz="1200" b="1" kern="1200" dirty="0">
                <a:solidFill>
                  <a:schemeClr val="tx1"/>
                </a:solidFill>
                <a:latin typeface="+mn-lt"/>
                <a:ea typeface="+mn-ea"/>
                <a:cs typeface="+mn-cs"/>
              </a:rPr>
              <a:t>Facilitator Note: </a:t>
            </a:r>
          </a:p>
          <a:p>
            <a:pPr marL="0" indent="0">
              <a:buFont typeface="Arial" panose="020B0604020202020204" pitchFamily="34" charset="0"/>
              <a:buNone/>
            </a:pPr>
            <a:r>
              <a:rPr lang="en-GB" sz="1200" b="0" kern="1200" dirty="0">
                <a:solidFill>
                  <a:schemeClr val="tx1"/>
                </a:solidFill>
                <a:latin typeface="+mn-lt"/>
                <a:ea typeface="+mn-ea"/>
                <a:cs typeface="+mn-cs"/>
              </a:rPr>
              <a:t>If you have specific opportunities available to within your organisation or certain professional opportunities and career maps, please advise of these. </a:t>
            </a:r>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73D1FF2D-71D8-4481-94A5-89A2D930682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83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We will now take some time to practice the stage one part of the conversation. This will give you an opportunity to practice using coaching style questions in safe space and to also understand how it feels to have the conversation from an individual’s perspective. </a:t>
            </a:r>
          </a:p>
          <a:p>
            <a:endParaRPr lang="en-GB" dirty="0"/>
          </a:p>
          <a:p>
            <a:r>
              <a:rPr lang="en-GB" dirty="0"/>
              <a:t>Working in pairs, take 10 mins each to have a conversation around ‘what matters to you’. Using the Aspirational Development Plan document to guide some of the questions you may ask. Don’t worry if you don’t cover all three of the items within Stage 1, work through the most important to you.</a:t>
            </a:r>
          </a:p>
          <a:p>
            <a:endParaRPr lang="en-GB" b="1" dirty="0"/>
          </a:p>
          <a:p>
            <a:r>
              <a:rPr lang="en-GB" b="1" dirty="0"/>
              <a:t>Facilitator Notes: </a:t>
            </a:r>
          </a:p>
          <a:p>
            <a:endParaRPr lang="en-GB" dirty="0"/>
          </a:p>
          <a:p>
            <a:r>
              <a:rPr lang="en-GB" dirty="0"/>
              <a:t>If online, use break out rooms. </a:t>
            </a:r>
          </a:p>
          <a:p>
            <a:r>
              <a:rPr lang="en-GB" dirty="0"/>
              <a:t>If in the room together, allow pairs to spread out as much as possible in order to have a good quality conversation within a safe space.</a:t>
            </a:r>
          </a:p>
          <a:p>
            <a:endParaRPr lang="en-GB" dirty="0"/>
          </a:p>
          <a:p>
            <a:r>
              <a:rPr lang="en-GB" dirty="0"/>
              <a:t>Once the 20 minutes have been completed, bring the individuals back into the room and have a short group discussion on how that felt for them or if they have any insights they would like to share. </a:t>
            </a:r>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73D1FF2D-71D8-4481-94A5-89A2D930682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7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a:t>
            </a:r>
          </a:p>
          <a:p>
            <a:endParaRPr lang="en-GB" dirty="0"/>
          </a:p>
          <a:p>
            <a:r>
              <a:rPr lang="en-GB" dirty="0"/>
              <a:t>It is recommended to have a 10-15 minute break depending on timing.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68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We will now take you through the Scope for Growth model which forms the stage 2 part of the conversation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689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As part of the individual reflection document, individuals will have the opportunity to reflect on their career history, including the high and low points and start to reflect on where they sit on the scope for growth model now and where they would like to be in the future. It will also introduce them to the Scope for Growth model and its language. By including this in the individual reflection, they can begin to reflect on where they will sit within the model in advance of your conversation.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38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The Scope for Growth model has ‘3 ambition categories’, depth, breadth and stretch/complexity </a:t>
            </a:r>
          </a:p>
          <a:p>
            <a:endParaRPr lang="en-GB" dirty="0"/>
          </a:p>
          <a:p>
            <a:r>
              <a:rPr lang="en-GB" dirty="0"/>
              <a:t>For Depth, this is focusing on deepening our people’s expertise in their chosen specialism. For example, someone may be looking to stay within their current role, but recognises that they may have some knowledge gaps and want to be the best they can possibly be within that role. </a:t>
            </a:r>
          </a:p>
          <a:p>
            <a:endParaRPr lang="en-GB" dirty="0"/>
          </a:p>
          <a:p>
            <a:r>
              <a:rPr lang="en-GB" dirty="0"/>
              <a:t>For Breadth, this focuses on building out of people’s careers into other areas and beyond a single specialism. For example, staying within the same directorate, but focusing on different projects or types of work.</a:t>
            </a:r>
          </a:p>
          <a:p>
            <a:endParaRPr lang="en-GB" dirty="0"/>
          </a:p>
          <a:p>
            <a:r>
              <a:rPr lang="en-GB" dirty="0"/>
              <a:t>For stretch and complexity, this is supporting individuals to go beyond their current role and role expectations. This is where someone aspires to move into a role with a greater degree of complexity, for example a more strategic role, and/or where they are in a leadership position. This may also be where someone is looking for a complete career change e.g. moving from clinical to non-clinical.</a:t>
            </a:r>
          </a:p>
          <a:p>
            <a:endParaRPr lang="en-GB" dirty="0"/>
          </a:p>
          <a:p>
            <a:r>
              <a:rPr lang="en-GB" dirty="0"/>
              <a:t>It is important to note that there is no in-built hierarchy to these ambition categories and they are all considered as equal or done sequentially.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96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In addition to the ambition categories, the axes within the model reflect an individual Impact and Growth.</a:t>
            </a:r>
          </a:p>
          <a:p>
            <a:endParaRPr lang="en-GB" dirty="0"/>
          </a:p>
          <a:p>
            <a:r>
              <a:rPr lang="en-GB" dirty="0"/>
              <a:t>The impact axis refers to an individual’s underlying capabilities and their contributions to the team, organisation and wider stakeholders. Impact is about what individuals do and how they do it. This element will be influenced by the individual performance in their current role. An example of this is where someone is new to role and/or at the start of their career. Here, they may identify themselves as in the ‘Depth’ ambition category, with their degree of impact suggesting that they are currently a ‘Developing Specialist’. Their ambition may therefore to be a ‘core contributor’ within 6-12months, where their impact has increased. </a:t>
            </a:r>
          </a:p>
          <a:p>
            <a:endParaRPr lang="en-GB" dirty="0"/>
          </a:p>
          <a:p>
            <a:r>
              <a:rPr lang="en-GB" dirty="0"/>
              <a:t>Growth refers to an individual’s personal ambition for moving across the three ambitions and therefore how much they want to move across them within a certain time frame in order to achieve their goals. </a:t>
            </a:r>
          </a:p>
          <a:p>
            <a:endParaRPr lang="en-GB" dirty="0"/>
          </a:p>
          <a:p>
            <a:r>
              <a:rPr lang="en-GB" dirty="0"/>
              <a:t>As an inclusion point, it is important to consider that this in individual’s personal aspiration and whilst people may have the potential to grow outside of their current role or have a greater degree of impact, they may have the aspiration to remain within their current role at that time. It is important that we consider what we have heard around their health and wellbeing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272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To bring this to life, we have an example to showcase how an AHP support worker’s career journey has moved around the 3 ambition categories.</a:t>
            </a:r>
          </a:p>
          <a:p>
            <a:endParaRPr lang="en-GB" dirty="0"/>
          </a:p>
          <a:p>
            <a:r>
              <a:rPr lang="en-GB" dirty="0"/>
              <a:t>Our example started their career as a bin waste porter within a hospital and would have been considered as a ‘technical expert’ in terms of their impact within this role. However, they decided they  wanted to ‘stretch’ themselves outside of their role and wanted to do something different. To support this, they did several ‘work-based’ NVQs to see what they liked – moving them into the strength/complexity ambition category. </a:t>
            </a:r>
          </a:p>
          <a:p>
            <a:r>
              <a:rPr lang="en-GB" dirty="0"/>
              <a:t>Once this was completed, they decided to concentrate on a specific area of work and started study a degree to become an AHP support worker, placing themselves within the Depth ambition category as a ‘Developing Specialist’ as they are newly focusing on a specific discipline.</a:t>
            </a:r>
          </a:p>
          <a:p>
            <a:r>
              <a:rPr lang="en-GB" dirty="0"/>
              <a:t>Whilst studying, they wanted to gain a varied experience, moving into the Breadth category and began working across </a:t>
            </a:r>
            <a:r>
              <a:rPr lang="en-GB" sz="1300" dirty="0">
                <a:latin typeface="Arial" panose="020B0604020202020204" pitchFamily="34" charset="0"/>
                <a:ea typeface="Calibri" panose="020F0502020204030204" pitchFamily="34" charset="0"/>
              </a:rPr>
              <a:t>Orthotics </a:t>
            </a:r>
            <a:r>
              <a:rPr lang="en-GB" dirty="0"/>
              <a:t>and &amp; in ED to see which areas they were most suited to. They are now </a:t>
            </a:r>
            <a:r>
              <a:rPr lang="en-GB" sz="1900" dirty="0">
                <a:latin typeface="Arial" panose="020B0604020202020204" pitchFamily="34" charset="0"/>
                <a:ea typeface="Calibri" panose="020F0502020204030204" pitchFamily="34" charset="0"/>
              </a:rPr>
              <a:t>an Apprentice in Orthotics and prosthetics, remaining in the Breadth category whilst deciding where they may want to specialise. </a:t>
            </a:r>
            <a:endParaRPr lang="en-GB" dirty="0"/>
          </a:p>
          <a:p>
            <a:endParaRPr lang="en-GB" dirty="0"/>
          </a:p>
          <a:p>
            <a:r>
              <a:rPr lang="en-GB" dirty="0"/>
              <a:t>This demonstrates how an individual can continuously move across the ambition categories and that career is not always linear </a:t>
            </a:r>
          </a:p>
          <a:p>
            <a:endParaRPr lang="en-GB" dirty="0"/>
          </a:p>
          <a:p>
            <a:endParaRPr lang="en-GB" dirty="0"/>
          </a:p>
          <a:p>
            <a:r>
              <a:rPr lang="en-GB" b="1" dirty="0"/>
              <a:t>Facilitator Note: </a:t>
            </a:r>
          </a:p>
          <a:p>
            <a:r>
              <a:rPr lang="en-GB" dirty="0"/>
              <a:t>This a template slide, depending on your audience, you may want to use another example for a different professional background. Use an example which is most relevant to your organisation/the audience.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096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To support individuals to find where they currently sit and where they want to want to be in the future, they can use the flow charts within the ‘Finding my place on the framework’ guidance, working through questions to support reflection. </a:t>
            </a:r>
          </a:p>
          <a:p>
            <a:endParaRPr lang="en-GB" dirty="0"/>
          </a:p>
          <a:p>
            <a:r>
              <a:rPr lang="en-GB" dirty="0"/>
              <a:t>This flow chart supports individuals to find which overall ambition category they sit within.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6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Scope for Growth aims to support personal growth and the development of talent right across health and care. It is designed to provide a framework for high-quality career conversations that help draw out an individual’s aspirations as well as their potential. It is a future-focused, person-centred approach in which everyone is supported and encouraged to take ownership of their own development through coaching style conversations that prioritise well-being, as well as professional development and career aspirations.</a:t>
            </a:r>
          </a:p>
          <a:p>
            <a:endParaRPr lang="en-GB" dirty="0"/>
          </a:p>
          <a:p>
            <a:r>
              <a:rPr lang="en-GB" dirty="0"/>
              <a:t>The purpose of today is to build your understanding of the Scope for Growth career conversation framework and model. During today’s session we will explain the purpose behind Scope for Growth, its features and how to use it. We will also provide you with an opportunity to use the framework and practice is a safe environment.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715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Here the flow chart for Depth. This flow chart will help determine where an individual is and wants to be in terms of their impact levels </a:t>
            </a:r>
          </a:p>
          <a:p>
            <a:endParaRPr lang="en-GB" dirty="0"/>
          </a:p>
          <a:p>
            <a:r>
              <a:rPr lang="en-GB" b="1" dirty="0"/>
              <a:t>Facilitator Note: </a:t>
            </a:r>
          </a:p>
          <a:p>
            <a:r>
              <a:rPr lang="en-GB" dirty="0"/>
              <a:t>If needed, you can work through the flow chart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542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In addition to the flow charts, once you have been able to determine which ambition and impact category the individual sits within, you can also use the information shown above for examples of the type of work, experience and/or knowledge an individual would have if they sit within each impact category. This can be used to understand your ambitions as well. For example, you may have determined that you are currently a core contributor now, but want to remain in Depth and become a technical expert. The examples above will give an indication of the sort of work, experience and/or knowledge that would in involved in becoming that Technical Expert. </a:t>
            </a:r>
          </a:p>
          <a:p>
            <a:endParaRPr lang="en-GB" dirty="0"/>
          </a:p>
          <a:p>
            <a:r>
              <a:rPr lang="en-GB" dirty="0"/>
              <a:t>Please note that these are generic examples so that they can be used for all professions. There may be specific examples for your profession.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191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is hidden.</a:t>
            </a:r>
          </a:p>
          <a:p>
            <a:r>
              <a:rPr lang="en-GB" dirty="0"/>
              <a:t>This is the flow chart for Breadth, you go through this if necessary.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223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 </a:t>
            </a:r>
          </a:p>
          <a:p>
            <a:endParaRPr lang="en-GB" dirty="0"/>
          </a:p>
          <a:p>
            <a:r>
              <a:rPr lang="en-GB" dirty="0"/>
              <a:t>This slide is hidden.</a:t>
            </a:r>
          </a:p>
          <a:p>
            <a:r>
              <a:rPr lang="en-GB" dirty="0"/>
              <a:t>This is the definition for Breadth, you go through this if necessary.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914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is hidden.</a:t>
            </a:r>
          </a:p>
          <a:p>
            <a:r>
              <a:rPr lang="en-GB" dirty="0"/>
              <a:t>This is the flow chart for Stretch/Complexity, you go through this if necessary.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45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Facilitator Note: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is hidden.</a:t>
            </a:r>
          </a:p>
          <a:p>
            <a:r>
              <a:rPr lang="en-GB" dirty="0"/>
              <a:t>This is the definition for Stretch/Complexity, you go through this if necessary. </a:t>
            </a:r>
          </a:p>
          <a:p>
            <a:endParaRPr lang="en-GB" dirty="0"/>
          </a:p>
        </p:txBody>
      </p:sp>
    </p:spTree>
    <p:extLst>
      <p:ext uri="{BB962C8B-B14F-4D97-AF65-F5344CB8AC3E}">
        <p14:creationId xmlns:p14="http://schemas.microsoft.com/office/powerpoint/2010/main" val="497222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cs typeface="Calibri"/>
              </a:rPr>
              <a:t>Facilitator Script:</a:t>
            </a:r>
          </a:p>
          <a:p>
            <a:endParaRPr lang="en-US" dirty="0">
              <a:cs typeface="Calibri"/>
            </a:endParaRPr>
          </a:p>
          <a:p>
            <a:r>
              <a:rPr lang="en-US" dirty="0">
                <a:cs typeface="Calibri"/>
              </a:rPr>
              <a:t>As a summary, when working through the model, you will guide the individual to identify their current position, discussing the evidence that supports this. </a:t>
            </a:r>
          </a:p>
          <a:p>
            <a:r>
              <a:rPr lang="en-US" dirty="0">
                <a:cs typeface="Calibri"/>
              </a:rPr>
              <a:t>Following this, you will then discuss their aspirational position. It is recommended to identify this within a two-year timeframe. However, this may depend on the individual’s aspirations and whether they need to move more around the ambition categories to achieve their career goals. </a:t>
            </a:r>
          </a:p>
          <a:p>
            <a:r>
              <a:rPr lang="en-US" dirty="0">
                <a:cs typeface="Calibri"/>
              </a:rPr>
              <a:t>Once this has been completed, record their position. </a:t>
            </a:r>
          </a:p>
          <a:p>
            <a:endParaRPr lang="en-US" dirty="0">
              <a:cs typeface="Calibri"/>
            </a:endParaRPr>
          </a:p>
          <a:p>
            <a:r>
              <a:rPr lang="en-US" b="1" dirty="0">
                <a:cs typeface="Calibri"/>
              </a:rPr>
              <a:t>Facilitator Note: </a:t>
            </a:r>
          </a:p>
          <a:p>
            <a:r>
              <a:rPr lang="en-US" b="0" dirty="0">
                <a:cs typeface="Calibri"/>
              </a:rPr>
              <a:t>Enter information regarding your recording processes.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1380A-8271-42BA-A85E-4528C9FE66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42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Here are some answers to some commonly asked questions. </a:t>
            </a:r>
          </a:p>
          <a:p>
            <a:endParaRPr lang="en-GB" dirty="0"/>
          </a:p>
          <a:p>
            <a:r>
              <a:rPr lang="en-GB" dirty="0"/>
              <a:t>For question 1, ‘can I be in more than one ambition category?’, you may identify with more than one description, the recommendation is to work through a preference and prioritise this to create a focused plan. It might be worth considering shorter time-frames and come back to the conversation more often </a:t>
            </a:r>
          </a:p>
          <a:p>
            <a:endParaRPr lang="en-GB" dirty="0"/>
          </a:p>
          <a:p>
            <a:r>
              <a:rPr lang="en-GB" dirty="0"/>
              <a:t>For question 2, ‘what if I am happy in my current role and want to stay where I am?’ as we have discussed already, where someone shares this, this should be respected and appreciated. It may be worth talking through any development initiatives there might be to support them in their current role. </a:t>
            </a:r>
          </a:p>
          <a:p>
            <a:endParaRPr lang="en-GB" dirty="0"/>
          </a:p>
          <a:p>
            <a:r>
              <a:rPr lang="en-GB" dirty="0"/>
              <a:t>For question 3, ‘do I have to progress across each ambition category in particular order?’, no, as we saw in the AHP example, there is no hierarchy or order to the framework, it can be flexible to your personal reflections. </a:t>
            </a:r>
          </a:p>
          <a:p>
            <a:endParaRPr lang="en-GB" dirty="0"/>
          </a:p>
          <a:p>
            <a:r>
              <a:rPr lang="en-GB" b="1" dirty="0"/>
              <a:t>Facilitator Note:</a:t>
            </a:r>
          </a:p>
          <a:p>
            <a:r>
              <a:rPr lang="en-GB" dirty="0"/>
              <a:t>Add any FAQ’s which may be relevant to your organisation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734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We will now go through the final stage of the Scope for Growth conversation.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708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During this part of the conversation, you will make notes within the Aspirational Development Plan document, with coaching questions within the guidance document to support the conversation. </a:t>
            </a:r>
          </a:p>
          <a:p>
            <a:endParaRPr lang="en-GB" dirty="0"/>
          </a:p>
          <a:p>
            <a:r>
              <a:rPr lang="en-GB" dirty="0"/>
              <a:t>Now that you have identified where the individual currently is and where they want to be, this part of the conversation is about how they get there. This is where you will support the individual to identify the development activities that will help them achieve their career aspirations.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10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cs typeface="Calibri"/>
              </a:rPr>
              <a:t>Facilitator Script: </a:t>
            </a:r>
          </a:p>
          <a:p>
            <a:endParaRPr lang="en-US" dirty="0">
              <a:cs typeface="Calibri"/>
            </a:endParaRPr>
          </a:p>
          <a:p>
            <a:r>
              <a:rPr lang="en-US" dirty="0">
                <a:cs typeface="Calibri"/>
              </a:rPr>
              <a:t>To begin with, we wanted to provide you with an overview of where Scope for Growth has come from. </a:t>
            </a:r>
          </a:p>
          <a:p>
            <a:endParaRPr lang="en-US" dirty="0">
              <a:cs typeface="Calibri"/>
            </a:endParaRPr>
          </a:p>
          <a:p>
            <a:r>
              <a:rPr lang="en-US" dirty="0">
                <a:cs typeface="Calibri"/>
              </a:rPr>
              <a:t>Scope for Growth was developed by NHS England in order to create a consistent approach to developing our talent and therefore supporting a system way of working. </a:t>
            </a:r>
          </a:p>
          <a:p>
            <a:endParaRPr lang="en-US" dirty="0">
              <a:cs typeface="Calibri"/>
            </a:endParaRPr>
          </a:p>
          <a:p>
            <a:r>
              <a:rPr lang="en-US" dirty="0">
                <a:cs typeface="Calibri"/>
              </a:rPr>
              <a:t>This approach enables us to deliver on the Long-Term Workforce Plan and People Promise, by discussing the health and wellbeing of individuals in addition to their performance and potential. </a:t>
            </a:r>
          </a:p>
          <a:p>
            <a:endParaRPr lang="en-US" dirty="0">
              <a:cs typeface="Calibri"/>
            </a:endParaRPr>
          </a:p>
          <a:p>
            <a:r>
              <a:rPr lang="en-US" dirty="0">
                <a:cs typeface="Calibri"/>
              </a:rPr>
              <a:t>Scope for Growth has been developed to intentionally foster a culture of inclusion by making everyone’s aspirations more visible and therefore supporting our EDI aspirations.</a:t>
            </a:r>
          </a:p>
          <a:p>
            <a:endParaRPr lang="en-US" dirty="0">
              <a:cs typeface="Calibri"/>
            </a:endParaRPr>
          </a:p>
          <a:p>
            <a:r>
              <a:rPr lang="en-US" dirty="0">
                <a:cs typeface="Calibri"/>
              </a:rPr>
              <a:t>Through this, we are able to put people in the driving seat of their career and therefore drive a positive experience of working within health and social care </a:t>
            </a:r>
          </a:p>
          <a:p>
            <a:endParaRPr lang="en-US" dirty="0">
              <a:cs typeface="Calibri"/>
            </a:endParaRPr>
          </a:p>
          <a:p>
            <a:r>
              <a:rPr lang="en-US" dirty="0">
                <a:cs typeface="Calibri"/>
              </a:rPr>
              <a:t>And finally, we know that we are facing challenges across our workforce, particularly after the pandemic. Scope for Growth has been designed to enable individuals to have positive career conversations and therefore support retention</a:t>
            </a:r>
          </a:p>
          <a:p>
            <a:endParaRPr lang="en-US" dirty="0">
              <a:cs typeface="Calibri"/>
            </a:endParaRPr>
          </a:p>
          <a:p>
            <a:endParaRPr lang="en-US" dirty="0">
              <a:cs typeface="Calibri"/>
            </a:endParaRPr>
          </a:p>
          <a:p>
            <a:r>
              <a:rPr lang="en-US" b="1" dirty="0">
                <a:cs typeface="Calibri"/>
              </a:rPr>
              <a:t>Facilitator Note: </a:t>
            </a:r>
          </a:p>
          <a:p>
            <a:r>
              <a:rPr lang="en-US" b="0" dirty="0">
                <a:cs typeface="Calibri"/>
              </a:rPr>
              <a:t>The purpose of this slide is to provide context around how Scope for Growth was developed by NHS England, it may be worth reflecting on how useful it is for your audience to understand this. </a:t>
            </a:r>
          </a:p>
        </p:txBody>
      </p:sp>
    </p:spTree>
    <p:extLst>
      <p:ext uri="{BB962C8B-B14F-4D97-AF65-F5344CB8AC3E}">
        <p14:creationId xmlns:p14="http://schemas.microsoft.com/office/powerpoint/2010/main" val="698967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To support the identification of development initiatives, you should use the Aspirational Development initiatives document. This document should be used as inspiration and gives examples of the types of experiences you can do based on your ambition category. </a:t>
            </a:r>
          </a:p>
          <a:p>
            <a:endParaRPr lang="en-GB" dirty="0"/>
          </a:p>
          <a:p>
            <a:r>
              <a:rPr lang="en-GB" dirty="0"/>
              <a:t>As before, these items are generic for any professions, so there may be different activities for your specific profession. </a:t>
            </a:r>
          </a:p>
          <a:p>
            <a:r>
              <a:rPr lang="en-GB" dirty="0"/>
              <a:t>Within this, you will also find direct links to training and development opportunities, including national programmes. </a:t>
            </a:r>
          </a:p>
          <a:p>
            <a:endParaRPr lang="en-GB" dirty="0"/>
          </a:p>
          <a:p>
            <a:endParaRPr lang="en-GB" dirty="0"/>
          </a:p>
          <a:p>
            <a:r>
              <a:rPr lang="en-GB" b="1" dirty="0"/>
              <a:t>Facilitator Note: </a:t>
            </a:r>
          </a:p>
          <a:p>
            <a:r>
              <a:rPr lang="en-GB" dirty="0"/>
              <a:t>If you have a bespoke document, please add this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073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We will now take some time to practice the stage two and three part of the conversation. This will give you an opportunity to practice using coaching style questions and also understand how it feels to have the conversation from an individual’s perspective. </a:t>
            </a:r>
          </a:p>
          <a:p>
            <a:endParaRPr lang="en-GB" dirty="0"/>
          </a:p>
          <a:p>
            <a:r>
              <a:rPr lang="en-GB" dirty="0"/>
              <a:t>Working in pairs, take 15-20 mins each to have a conversation around the career aspirations and Scope for Growth model. Using the ‘Finding my place on the framework’ guidance and Aspirational Development Plan document, discuss where you currently are within the model and where you would like to be within a given timeframe e.g. 2 years. Once you have identified where you are on the S4G model, move to stage three and start to plan development initiatives. </a:t>
            </a:r>
          </a:p>
          <a:p>
            <a:endParaRPr lang="en-GB" dirty="0"/>
          </a:p>
          <a:p>
            <a:r>
              <a:rPr lang="en-GB" b="1" dirty="0"/>
              <a:t>Facilitator Notes: </a:t>
            </a:r>
          </a:p>
          <a:p>
            <a:endParaRPr lang="en-GB" dirty="0"/>
          </a:p>
          <a:p>
            <a:r>
              <a:rPr lang="en-GB" dirty="0"/>
              <a:t>If online, use break out rooms.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in the room together, allow pairs to spread out as much as possible in order to have a good quality conversation.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recommended that you use the same pairings as the stage 1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the 30-40 minutes have been completed, bring the individuals back into the room and have a short group discussion on how that felt for them or if they have any insights they would like to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73D1FF2D-71D8-4481-94A5-89A2D930682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733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b="1" dirty="0"/>
          </a:p>
          <a:p>
            <a:r>
              <a:rPr lang="en-GB" b="0" dirty="0"/>
              <a:t>This now brings us to the end of the Scope for Growth career conversations. We wanted to provide an opportunity for any questions you may have?</a:t>
            </a:r>
          </a:p>
          <a:p>
            <a:endParaRPr lang="en-GB" b="0" dirty="0"/>
          </a:p>
          <a:p>
            <a:r>
              <a:rPr lang="en-GB" b="0" dirty="0"/>
              <a:t>Thank you very much for your participation in today’s training. We would really value hearing what you thought of today’s event</a:t>
            </a:r>
          </a:p>
          <a:p>
            <a:r>
              <a:rPr lang="en-GB" b="0" dirty="0"/>
              <a:t>We will now showcase some additional resources available to you..</a:t>
            </a:r>
          </a:p>
          <a:p>
            <a:endParaRPr lang="en-GB" b="1" dirty="0"/>
          </a:p>
          <a:p>
            <a:r>
              <a:rPr lang="en-GB" b="1" dirty="0"/>
              <a:t>Facilitator Note: </a:t>
            </a:r>
          </a:p>
          <a:p>
            <a:endParaRPr lang="en-GB" dirty="0"/>
          </a:p>
          <a:p>
            <a:r>
              <a:rPr lang="en-GB" dirty="0"/>
              <a:t>Insert links/QR code to gather feedback from the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71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r>
              <a:rPr lang="en-GB" b="0" dirty="0"/>
              <a:t>To support you in preparation for your Scope for Growth conversation, we will share this video of a Scope for Growth conversation taking place. This will give you a reference point on how to conduct a conversation and should help to build your confidence. This video is just under 30 mins</a:t>
            </a:r>
          </a:p>
          <a:p>
            <a:endParaRPr lang="en-GB" b="1" dirty="0"/>
          </a:p>
          <a:p>
            <a:endParaRPr lang="en-GB" b="1" dirty="0"/>
          </a:p>
          <a:p>
            <a:r>
              <a:rPr lang="en-GB" b="1" dirty="0"/>
              <a:t>Facilitator Note:</a:t>
            </a:r>
          </a:p>
          <a:p>
            <a:r>
              <a:rPr lang="en-GB" dirty="0"/>
              <a:t>Please share this with your line managers as a reference point and for them to prepare before holding their first Scope for Growth conversation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351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B32"/>
                </a:solidFill>
                <a:effectLst/>
                <a:latin typeface="Frutiger W01"/>
              </a:rPr>
              <a:t>Hearing from others about their career journeys can be a great inspiration when considering our own choices.  Here, senior leaders share their own personal career journeys. Please use these as motivation for your own career and share with individuals you are having Scope for Growth conversations with to support motivation. </a:t>
            </a:r>
            <a:endParaRPr lang="en-GB" b="1" dirty="0"/>
          </a:p>
          <a:p>
            <a:endParaRPr lang="en-GB" b="1" dirty="0"/>
          </a:p>
          <a:p>
            <a:r>
              <a:rPr lang="en-GB" b="1" dirty="0"/>
              <a:t>Facilitator Note: </a:t>
            </a:r>
          </a:p>
          <a:p>
            <a:endParaRPr lang="en-GB" dirty="0"/>
          </a:p>
          <a:p>
            <a:r>
              <a:rPr lang="en-GB" b="0" i="0">
                <a:solidFill>
                  <a:srgbClr val="212B32"/>
                </a:solidFill>
                <a:effectLst/>
                <a:latin typeface="Frutiger W01"/>
              </a:rPr>
              <a:t>Included </a:t>
            </a:r>
            <a:r>
              <a:rPr lang="en-GB" b="0" i="0" dirty="0">
                <a:solidFill>
                  <a:srgbClr val="212B32"/>
                </a:solidFill>
                <a:effectLst/>
                <a:latin typeface="Frutiger W01"/>
              </a:rPr>
              <a:t>on this slide is a video from Sarah James (East of England) due to the discussion around diversity of careers. </a:t>
            </a:r>
          </a:p>
          <a:p>
            <a:endParaRPr lang="en-GB" b="0" i="0" dirty="0">
              <a:solidFill>
                <a:srgbClr val="212B32"/>
              </a:solidFill>
              <a:effectLst/>
              <a:latin typeface="Frutiger W01"/>
            </a:endParaRPr>
          </a:p>
          <a:p>
            <a:r>
              <a:rPr lang="en-GB" b="0" i="0" dirty="0">
                <a:solidFill>
                  <a:srgbClr val="212B32"/>
                </a:solidFill>
                <a:effectLst/>
                <a:latin typeface="Frutiger W01"/>
              </a:rPr>
              <a:t>Please note there are long and short version of each interview. If you plan to play a video during the training, we would recommend playing a short video and following up with long videos. </a:t>
            </a:r>
          </a:p>
          <a:p>
            <a:endParaRPr lang="en-GB" b="0" i="0" dirty="0">
              <a:solidFill>
                <a:srgbClr val="212B32"/>
              </a:solidFill>
              <a:effectLst/>
              <a:latin typeface="Frutiger W01"/>
            </a:endParaRPr>
          </a:p>
          <a:p>
            <a:r>
              <a:rPr lang="en-GB" b="1" i="0" u="sng" dirty="0">
                <a:solidFill>
                  <a:srgbClr val="212B32"/>
                </a:solidFill>
                <a:effectLst/>
                <a:latin typeface="Frutiger W01"/>
              </a:rPr>
              <a:t>South West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Emma Wood </a:t>
            </a:r>
            <a:r>
              <a:rPr lang="en-GB" b="0" i="0" dirty="0">
                <a:solidFill>
                  <a:srgbClr val="0F0F0F"/>
                </a:solidFill>
                <a:effectLst/>
                <a:latin typeface="YouTube Sans"/>
              </a:rPr>
              <a:t>- Director of People, University Hospitals  Bristol and Weston FT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a:t>
            </a:r>
            <a:r>
              <a:rPr lang="en-GB" b="0" dirty="0">
                <a:hlinkClick r:id="rId3"/>
              </a:rPr>
              <a:t>Talent Career Stories - Interview with Emma Wood – YouTube</a:t>
            </a:r>
            <a:endParaRPr lang="en-GB" b="0" i="0" dirty="0">
              <a:solidFill>
                <a:srgbClr val="0F0F0F"/>
              </a:solidFill>
              <a:effectLst/>
              <a:latin typeface="YouTube San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a:t>
            </a:r>
            <a:r>
              <a:rPr lang="en-GB" b="0" dirty="0">
                <a:hlinkClick r:id="rId4"/>
              </a:rPr>
              <a:t>Full length interview with Emma Wood - Career stories – YouTube</a:t>
            </a:r>
            <a:endParaRPr lang="en-GB" b="0" i="0" dirty="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Vinay </a:t>
            </a:r>
            <a:r>
              <a:rPr lang="en-GB" b="1" i="0" dirty="0" err="1">
                <a:solidFill>
                  <a:srgbClr val="0F0F0F"/>
                </a:solidFill>
                <a:effectLst/>
                <a:latin typeface="YouTube Sans"/>
              </a:rPr>
              <a:t>Takwale</a:t>
            </a:r>
            <a:r>
              <a:rPr lang="en-GB" b="1" i="0" dirty="0">
                <a:solidFill>
                  <a:srgbClr val="0F0F0F"/>
                </a:solidFill>
                <a:effectLst/>
                <a:latin typeface="YouTube Sans"/>
              </a:rPr>
              <a:t> - </a:t>
            </a:r>
            <a:r>
              <a:rPr lang="en-GB" b="0" i="0" dirty="0">
                <a:solidFill>
                  <a:srgbClr val="0F0F0F"/>
                </a:solidFill>
                <a:effectLst/>
                <a:latin typeface="YouTube Sans"/>
              </a:rPr>
              <a:t>Medical Director, NHS England and NHS Improvement South West Region and Consultant Orthopaedic Surgeon, NHS England SW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a:t>
            </a:r>
            <a:r>
              <a:rPr lang="en-GB" b="0" dirty="0">
                <a:hlinkClick r:id="rId5"/>
              </a:rPr>
              <a:t>Talent Career Stories - Interview with Vinay </a:t>
            </a:r>
            <a:r>
              <a:rPr lang="en-GB" b="0" dirty="0" err="1">
                <a:hlinkClick r:id="rId5"/>
              </a:rPr>
              <a:t>Takwale</a:t>
            </a:r>
            <a:r>
              <a:rPr lang="en-GB" b="0" dirty="0">
                <a:hlinkClick r:id="rId5"/>
              </a:rPr>
              <a:t> – YouTube</a:t>
            </a:r>
            <a:endParaRPr lang="en-GB" b="0" i="0" dirty="0">
              <a:solidFill>
                <a:srgbClr val="0F0F0F"/>
              </a:solidFill>
              <a:effectLst/>
              <a:latin typeface="YouTube San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a:t>
            </a:r>
            <a:r>
              <a:rPr lang="en-GB" b="0" dirty="0">
                <a:hlinkClick r:id="rId6"/>
              </a:rPr>
              <a:t>Full length interview with Vinay </a:t>
            </a:r>
            <a:r>
              <a:rPr lang="en-GB" b="0" dirty="0" err="1">
                <a:hlinkClick r:id="rId6"/>
              </a:rPr>
              <a:t>Takwale</a:t>
            </a:r>
            <a:r>
              <a:rPr lang="en-GB" b="0" dirty="0">
                <a:hlinkClick r:id="rId6"/>
              </a:rPr>
              <a:t> - Career stories - YouTube</a:t>
            </a:r>
            <a:endParaRPr lang="en-GB" b="0" i="0" dirty="0">
              <a:solidFill>
                <a:srgbClr val="0F0F0F"/>
              </a:solidFill>
              <a:effectLst/>
              <a:latin typeface="YouTub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i="0" dirty="0">
              <a:solidFill>
                <a:srgbClr val="0F0F0F"/>
              </a:solidFill>
              <a:effectLst/>
              <a:latin typeface="YouTube Sans"/>
            </a:endParaRPr>
          </a:p>
          <a:p>
            <a:endParaRPr lang="en-GB" b="0" i="0" dirty="0">
              <a:solidFill>
                <a:srgbClr val="212B32"/>
              </a:solidFill>
              <a:effectLst/>
              <a:latin typeface="Frutiger W01"/>
            </a:endParaRPr>
          </a:p>
          <a:p>
            <a:r>
              <a:rPr lang="en-GB" b="1" i="0" u="sng" dirty="0">
                <a:solidFill>
                  <a:srgbClr val="212B32"/>
                </a:solidFill>
                <a:effectLst/>
                <a:latin typeface="Frutiger W01"/>
              </a:rPr>
              <a:t>Midlands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212B32"/>
                </a:solidFill>
                <a:effectLst/>
                <a:latin typeface="Frutiger W01"/>
              </a:rPr>
              <a:t>Bina </a:t>
            </a:r>
            <a:r>
              <a:rPr lang="en-GB" b="1" i="0" dirty="0">
                <a:solidFill>
                  <a:srgbClr val="0F0F0F"/>
                </a:solidFill>
                <a:effectLst/>
                <a:latin typeface="YouTube Sans"/>
              </a:rPr>
              <a:t>Kotecha </a:t>
            </a:r>
            <a:r>
              <a:rPr lang="en-GB" b="0" i="0" dirty="0">
                <a:solidFill>
                  <a:srgbClr val="212B32"/>
                </a:solidFill>
                <a:effectLst/>
                <a:latin typeface="Frutiger W01"/>
              </a:rPr>
              <a:t>- Associate Director of Systems Leadership and Organisational Development, University Hospitals of Leicester  FT</a:t>
            </a:r>
          </a:p>
          <a:p>
            <a:pPr marL="628650" lvl="1" indent="-171450">
              <a:buFont typeface="Arial" panose="020B0604020202020204" pitchFamily="34" charset="0"/>
              <a:buChar char="•"/>
            </a:pPr>
            <a:r>
              <a:rPr lang="en-GB" b="0" i="0" dirty="0">
                <a:solidFill>
                  <a:srgbClr val="212B32"/>
                </a:solidFill>
                <a:effectLst/>
                <a:latin typeface="Frutiger W01"/>
              </a:rPr>
              <a:t>Short Video - https://www.youtube.com/watch?v=yUx9cQGoqnU&amp;list=PLKWZBthKeVZ7rvewjVE0iCULS-NWTGPy3&amp;index=1</a:t>
            </a:r>
          </a:p>
          <a:p>
            <a:pPr marL="628650" lvl="1" indent="-171450">
              <a:buFont typeface="Arial" panose="020B0604020202020204" pitchFamily="34" charset="0"/>
              <a:buChar char="•"/>
            </a:pPr>
            <a:r>
              <a:rPr lang="en-GB" b="0" i="0" dirty="0">
                <a:solidFill>
                  <a:srgbClr val="212B32"/>
                </a:solidFill>
                <a:effectLst/>
                <a:latin typeface="Frutiger W01"/>
              </a:rPr>
              <a:t>Long video - </a:t>
            </a:r>
            <a:r>
              <a:rPr lang="en-GB" dirty="0">
                <a:hlinkClick r:id="rId7"/>
              </a:rPr>
              <a:t>Full length interview with Bina Kotecha - Career stories – YouTube</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Danielle Oum – </a:t>
            </a:r>
            <a:r>
              <a:rPr lang="en-GB" b="0" i="0" dirty="0">
                <a:solidFill>
                  <a:srgbClr val="0F0F0F"/>
                </a:solidFill>
                <a:effectLst/>
                <a:latin typeface="YouTube Sans"/>
              </a:rPr>
              <a:t>Chair, Birmingham &amp; Solihull Mental Health  FT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https://www.youtube.com/watch?v=fJh4-WEXzGg&amp;list=PLKWZBthKeVZ7rvewjVE0iCULS-NWTGPy3&amp;index=5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https://www.youtube.com/watch?v=nqeELQaqVEI&amp;list=PLKWZBthKeVZ7rvewjVE0iCULS-NWTGPy3&amp;index=11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F0F0F"/>
              </a:solidFill>
              <a:effectLst/>
              <a:latin typeface="YouTub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u="sng" dirty="0">
                <a:solidFill>
                  <a:srgbClr val="0F0F0F"/>
                </a:solidFill>
                <a:effectLst/>
                <a:latin typeface="YouTube Sans"/>
              </a:rPr>
              <a:t>East of England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dirty="0">
              <a:solidFill>
                <a:srgbClr val="0F0F0F"/>
              </a:solidFill>
              <a:effectLst/>
              <a:latin typeface="YouTub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Sarah James </a:t>
            </a:r>
            <a:r>
              <a:rPr lang="en-GB" b="0" i="0" dirty="0">
                <a:solidFill>
                  <a:srgbClr val="0F0F0F"/>
                </a:solidFill>
                <a:effectLst/>
                <a:latin typeface="YouTube Sans"/>
              </a:rPr>
              <a:t>- Hospital Director - Cancer Division, East &amp; North Hertfordshire FT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a:t>
            </a:r>
            <a:r>
              <a:rPr lang="en-GB" b="0" dirty="0">
                <a:hlinkClick r:id="rId8"/>
              </a:rPr>
              <a:t>Talent Career Stories - Interview with Sarah James – YouTube</a:t>
            </a:r>
            <a:endParaRPr lang="en-GB" b="0" i="0" dirty="0">
              <a:solidFill>
                <a:srgbClr val="0F0F0F"/>
              </a:solidFill>
              <a:effectLst/>
              <a:latin typeface="YouTube San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a:t>
            </a:r>
            <a:r>
              <a:rPr lang="en-GB" b="0" dirty="0">
                <a:hlinkClick r:id="rId9"/>
              </a:rPr>
              <a:t>Full length interview with Sarah James - Career stories – YouTube</a:t>
            </a:r>
            <a:endParaRPr lang="en-GB"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F0F0F"/>
              </a:solidFill>
              <a:effectLst/>
              <a:latin typeface="YouTub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u="sng" dirty="0">
                <a:solidFill>
                  <a:srgbClr val="0F0F0F"/>
                </a:solidFill>
                <a:effectLst/>
                <a:latin typeface="YouTube Sans"/>
              </a:rPr>
              <a:t>London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Colbert Ncube </a:t>
            </a:r>
            <a:r>
              <a:rPr lang="en-GB" b="0" i="0" dirty="0">
                <a:solidFill>
                  <a:srgbClr val="0F0F0F"/>
                </a:solidFill>
                <a:effectLst/>
                <a:latin typeface="YouTube Sans"/>
              </a:rPr>
              <a:t>- Director of Transformation &amp; Commissioning, SW London ICB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a:t>
            </a:r>
            <a:r>
              <a:rPr lang="en-GB" b="0" dirty="0">
                <a:hlinkClick r:id="rId10"/>
              </a:rPr>
              <a:t>Talent Career Stories - Interview with Colbert Ncube – YouTube</a:t>
            </a:r>
            <a:endParaRPr lang="en-GB"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a:t>
            </a:r>
            <a:r>
              <a:rPr lang="en-GB" b="0" dirty="0">
                <a:hlinkClick r:id="rId11"/>
              </a:rPr>
              <a:t>Full length interview with Colbert Ncube - Career stories – YouTube</a:t>
            </a:r>
            <a:endParaRPr lang="en-GB"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F0F0F"/>
              </a:solidFill>
              <a:effectLst/>
              <a:latin typeface="YouTub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u="sng" dirty="0">
                <a:solidFill>
                  <a:srgbClr val="0F0F0F"/>
                </a:solidFill>
                <a:effectLst/>
                <a:latin typeface="YouTube Sans"/>
              </a:rPr>
              <a:t>North East &amp; Yorkshire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Therese Patten - </a:t>
            </a:r>
            <a:r>
              <a:rPr lang="en-GB" b="0" i="0" dirty="0">
                <a:solidFill>
                  <a:srgbClr val="0F0F0F"/>
                </a:solidFill>
                <a:effectLst/>
                <a:latin typeface="YouTube Sans"/>
              </a:rPr>
              <a:t>Chief Executive, Bradford and Care NHS FT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a:t>
            </a:r>
            <a:r>
              <a:rPr lang="en-GB" b="0" dirty="0">
                <a:hlinkClick r:id="rId12"/>
              </a:rPr>
              <a:t>Talent Career Stories - Interview with Therese Patten – YouTube</a:t>
            </a:r>
            <a:endParaRPr lang="en-GB"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a:t>
            </a:r>
            <a:r>
              <a:rPr lang="en-GB" b="0" dirty="0">
                <a:hlinkClick r:id="rId13"/>
              </a:rPr>
              <a:t>Full length interview with Therese Patten - Career stories – YouTube</a:t>
            </a:r>
            <a:endParaRPr lang="en-GB" b="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0F0F0F"/>
              </a:solidFill>
              <a:effectLst/>
              <a:latin typeface="YouTub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u="sng" dirty="0">
                <a:solidFill>
                  <a:srgbClr val="0F0F0F"/>
                </a:solidFill>
                <a:effectLst/>
                <a:latin typeface="YouTube Sans"/>
              </a:rPr>
              <a:t>North West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Trish Armstrong-Child </a:t>
            </a:r>
            <a:r>
              <a:rPr lang="en-GB" b="0" i="0" dirty="0">
                <a:solidFill>
                  <a:srgbClr val="0F0F0F"/>
                </a:solidFill>
                <a:effectLst/>
                <a:latin typeface="YouTube Sans"/>
              </a:rPr>
              <a:t>– Chief Executive, Blackpool Teaching Hospital FT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a:t>
            </a:r>
            <a:r>
              <a:rPr lang="en-GB" b="0" dirty="0">
                <a:hlinkClick r:id="rId14"/>
              </a:rPr>
              <a:t>Talent Career Stories - Interview with Trish Armstrong-Child – YouTube</a:t>
            </a:r>
            <a:endParaRPr lang="en-GB" b="0" i="0" dirty="0">
              <a:solidFill>
                <a:srgbClr val="0F0F0F"/>
              </a:solidFill>
              <a:effectLst/>
              <a:latin typeface="YouTube San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a:t>
            </a:r>
            <a:r>
              <a:rPr lang="en-GB" b="0" dirty="0">
                <a:hlinkClick r:id="rId15"/>
              </a:rPr>
              <a:t>Full length interview with Trish Armstrong-Child - Career stories - YouTube</a:t>
            </a:r>
            <a:endParaRPr lang="en-GB" b="0" i="0" dirty="0">
              <a:solidFill>
                <a:srgbClr val="0F0F0F"/>
              </a:solidFill>
              <a:effectLst/>
              <a:latin typeface="YouTub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F0F0F"/>
              </a:solidFill>
              <a:effectLst/>
              <a:latin typeface="YouTub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u="sng" dirty="0">
                <a:solidFill>
                  <a:srgbClr val="0F0F0F"/>
                </a:solidFill>
                <a:effectLst/>
                <a:latin typeface="YouTube Sans"/>
              </a:rPr>
              <a:t>South East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F0F0F"/>
                </a:solidFill>
                <a:effectLst/>
                <a:latin typeface="YouTube Sans"/>
              </a:rPr>
              <a:t>Terry Roberts - </a:t>
            </a:r>
            <a:r>
              <a:rPr lang="en-GB" b="0" i="0" dirty="0">
                <a:solidFill>
                  <a:srgbClr val="0F0F0F"/>
                </a:solidFill>
                <a:effectLst/>
                <a:latin typeface="YouTube Sans"/>
              </a:rPr>
              <a:t>Chief People Officer, Oxford University Hospitals FT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Short video – </a:t>
            </a:r>
            <a:r>
              <a:rPr lang="en-GB" b="0" dirty="0">
                <a:hlinkClick r:id="rId16"/>
              </a:rPr>
              <a:t>Talent Career Stories - Interview with Terry Roberts - YouTube</a:t>
            </a:r>
            <a:endParaRPr lang="en-GB" b="0" i="0" dirty="0">
              <a:solidFill>
                <a:srgbClr val="0F0F0F"/>
              </a:solidFill>
              <a:effectLst/>
              <a:latin typeface="YouTube San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F0F0F"/>
                </a:solidFill>
                <a:effectLst/>
                <a:latin typeface="YouTube Sans"/>
              </a:rPr>
              <a:t>Long video - </a:t>
            </a:r>
            <a:r>
              <a:rPr lang="en-GB" b="0" dirty="0">
                <a:hlinkClick r:id="rId17"/>
              </a:rPr>
              <a:t>Full length interview with Terry Roberts - Career stories - YouTube</a:t>
            </a:r>
            <a:endParaRPr lang="en-GB" b="0" i="0" dirty="0">
              <a:solidFill>
                <a:srgbClr val="0F0F0F"/>
              </a:solidFill>
              <a:effectLst/>
              <a:latin typeface="YouTub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F0F0F"/>
              </a:solidFill>
              <a:effectLst/>
              <a:latin typeface="YouTub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i="0" u="sng" dirty="0">
              <a:solidFill>
                <a:srgbClr val="0F0F0F"/>
              </a:solidFill>
              <a:effectLst/>
              <a:latin typeface="YouTub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u="sng" dirty="0">
              <a:solidFill>
                <a:srgbClr val="0F0F0F"/>
              </a:solidFill>
              <a:effectLst/>
              <a:latin typeface="YouTub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0F0F0F"/>
              </a:solidFill>
              <a:effectLst/>
              <a:latin typeface="YouTub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F0F0F"/>
              </a:solidFill>
              <a:effectLst/>
              <a:latin typeface="YouTube Sans"/>
            </a:endParaRPr>
          </a:p>
          <a:p>
            <a:pPr marL="171450" lvl="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6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p>
          <a:p>
            <a:r>
              <a:rPr lang="en-GB" dirty="0"/>
              <a:t>These are the resources available from the SW Leadership &amp; Talent team. </a:t>
            </a:r>
          </a:p>
          <a:p>
            <a:r>
              <a:rPr lang="en-GB" dirty="0"/>
              <a:t>Please insert any other resources available from your organisation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141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a:t>
            </a:r>
          </a:p>
          <a:p>
            <a:endParaRPr lang="en-GB" dirty="0"/>
          </a:p>
          <a:p>
            <a:r>
              <a:rPr lang="en-GB" dirty="0"/>
              <a:t>Insert your organisation’s goals/people strategy – how does the Scope for Growth framework support the achievement of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19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dirty="0"/>
          </a:p>
          <a:p>
            <a:r>
              <a:rPr lang="en-GB" dirty="0"/>
              <a:t>The Scope for Growth career conversation approach is seen differently to other career conversation models for a number of reasons. </a:t>
            </a:r>
          </a:p>
          <a:p>
            <a:endParaRPr lang="en-GB" dirty="0"/>
          </a:p>
          <a:p>
            <a:pPr marL="228600" indent="-228600">
              <a:buFont typeface="+mj-lt"/>
              <a:buAutoNum type="arabicPeriod"/>
            </a:pPr>
            <a:r>
              <a:rPr lang="en-GB" dirty="0"/>
              <a:t>This framework is applicable and available to all colleagues, regardless of where they are in terms of banding or profession. This makes this a truly inclusive talent management tool. </a:t>
            </a:r>
          </a:p>
          <a:p>
            <a:pPr marL="228600" indent="-228600">
              <a:buFont typeface="+mj-lt"/>
              <a:buAutoNum type="arabicPeriod"/>
            </a:pPr>
            <a:endParaRPr lang="en-GB" dirty="0"/>
          </a:p>
          <a:p>
            <a:pPr marL="228600" indent="-228600">
              <a:buFont typeface="+mj-lt"/>
              <a:buAutoNum type="arabicPeriod"/>
            </a:pPr>
            <a:r>
              <a:rPr lang="en-GB" dirty="0"/>
              <a:t>The Scope for Growth Framework also enables you to have conversations with individuals that go beyond their past performance and look forward to their future aspirations. </a:t>
            </a:r>
          </a:p>
          <a:p>
            <a:pPr marL="228600" indent="-228600">
              <a:buFont typeface="+mj-lt"/>
              <a:buAutoNum type="arabicPeriod"/>
            </a:pPr>
            <a:endParaRPr lang="en-GB" dirty="0"/>
          </a:p>
          <a:p>
            <a:pPr marL="228600" indent="-228600">
              <a:buFont typeface="+mj-lt"/>
              <a:buAutoNum type="arabicPeriod"/>
            </a:pPr>
            <a:r>
              <a:rPr lang="en-GB" dirty="0"/>
              <a:t>In doing so, we are giving individuals the power to take ownership of their own career and support them to be motivated to reach their aspirations. </a:t>
            </a:r>
          </a:p>
          <a:p>
            <a:pPr marL="228600" indent="-228600">
              <a:buFont typeface="+mj-lt"/>
              <a:buAutoNum type="arabicPeriod"/>
            </a:pPr>
            <a:endParaRPr lang="en-GB" dirty="0"/>
          </a:p>
          <a:p>
            <a:pPr marL="228600" indent="-228600">
              <a:buFont typeface="+mj-lt"/>
              <a:buAutoNum type="arabicPeriod"/>
            </a:pPr>
            <a:r>
              <a:rPr lang="en-GB" dirty="0"/>
              <a:t>The Scope for Growth framework is a coaching-informed approach, with you acting as the coach by guiding individuals through the conversation and support them to think deeply about what they are looking to achieve in the next steps of their career. For a coaching approach, this includes asking open questions (such as what, when, how), engaging in active listening and reflecting back what you have heard from the individual to support deeper reflections. Here you will to be looking to understand their perspectives rather than feeding back your own. This is different to a mentoring approach, where you would offer guidance or your own perspectives. The support documents will provide you with guidance on coaching questions which can you when working through the Scope for Growth framework. </a:t>
            </a:r>
          </a:p>
          <a:p>
            <a:pPr marL="228600" indent="-228600">
              <a:buFont typeface="+mj-lt"/>
              <a:buAutoNum type="arabicPeriod"/>
            </a:pPr>
            <a:endParaRPr lang="en-GB" dirty="0"/>
          </a:p>
          <a:p>
            <a:pPr marL="228600" indent="-228600">
              <a:buFont typeface="+mj-lt"/>
              <a:buAutoNum type="arabicPeriod"/>
            </a:pPr>
            <a:r>
              <a:rPr lang="en-GB" dirty="0"/>
              <a:t>The framework seeks to support a holistic approach of the person. It does this by seeking to understanding the individual’s values and taking their health and wellbeing into consideration. Here, you are seeking to learn more about the individual as a whole person.</a:t>
            </a:r>
          </a:p>
          <a:p>
            <a:pPr marL="228600" indent="-228600">
              <a:buFont typeface="+mj-lt"/>
              <a:buAutoNum type="arabicPeriod"/>
            </a:pPr>
            <a:endParaRPr lang="en-GB" dirty="0"/>
          </a:p>
          <a:p>
            <a:pPr marL="228600" indent="-228600">
              <a:buFont typeface="+mj-lt"/>
              <a:buAutoNum type="arabicPeriod"/>
            </a:pPr>
            <a:r>
              <a:rPr lang="en-GB" dirty="0"/>
              <a:t>The framework recognises that progression is not always linear and does not always mean a promotion but celebrates diverse careers</a:t>
            </a:r>
          </a:p>
          <a:p>
            <a:pPr marL="228600" indent="-228600">
              <a:buFont typeface="+mj-lt"/>
              <a:buAutoNum type="arabicPeriod"/>
            </a:pPr>
            <a:endParaRPr lang="en-GB" dirty="0"/>
          </a:p>
          <a:p>
            <a:pPr marL="228600" indent="-228600">
              <a:buFont typeface="+mj-lt"/>
              <a:buAutoNum type="arabicPeriod"/>
            </a:pPr>
            <a:r>
              <a:rPr lang="en-GB" dirty="0"/>
              <a:t>By supporting individuals to share their values, aspirations and what will support their wellbeing, you will be able to support individuals to achieve personal wellbeing and fulfilment. And in turn support us to have an engaged and thriving workforce. </a:t>
            </a:r>
          </a:p>
          <a:p>
            <a:pPr marL="228600" indent="-228600">
              <a:buFont typeface="+mj-lt"/>
              <a:buAutoNum type="arabicPeriod"/>
            </a:pPr>
            <a:endParaRPr lang="en-GB" dirty="0"/>
          </a:p>
          <a:p>
            <a:pPr marL="228600" indent="-228600">
              <a:buFont typeface="+mj-lt"/>
              <a:buAutoNum type="arabicPeriod"/>
            </a:pPr>
            <a:r>
              <a:rPr lang="en-GB" dirty="0"/>
              <a:t>And therefore, support the organisation to drive ongoing development and career aspirations throughout an individual’s full career journey and cycle. </a:t>
            </a:r>
          </a:p>
          <a:p>
            <a:pPr marL="228600" indent="-228600">
              <a:buFont typeface="+mj-lt"/>
              <a:buAutoNum type="arabicPeriod"/>
            </a:pPr>
            <a:endParaRPr lang="en-GB" dirty="0"/>
          </a:p>
          <a:p>
            <a:pPr marL="0" indent="0">
              <a:buFont typeface="+mj-lt"/>
              <a:buNone/>
            </a:pPr>
            <a:endParaRPr lang="en-GB" dirty="0"/>
          </a:p>
          <a:p>
            <a:pPr marL="0" indent="0">
              <a:buFont typeface="+mj-lt"/>
              <a:buNone/>
            </a:pPr>
            <a:r>
              <a:rPr lang="en-GB" dirty="0"/>
              <a:t>Given the above, inclusion is the golden thread underpinning all of these items, where people’s diversity of thought and career aspirations are celebrated and appreciated. </a:t>
            </a:r>
          </a:p>
          <a:p>
            <a:pPr marL="0" indent="0">
              <a:buFont typeface="+mj-lt"/>
              <a:buNone/>
            </a:pPr>
            <a:endParaRPr lang="en-GB" dirty="0"/>
          </a:p>
          <a:p>
            <a:pPr marL="0" indent="0">
              <a:buFont typeface="+mj-lt"/>
              <a:buNone/>
            </a:pPr>
            <a:r>
              <a:rPr lang="en-GB" b="1" dirty="0"/>
              <a:t>Optional Facilitator Script: </a:t>
            </a:r>
            <a:r>
              <a:rPr lang="en-GB" b="0" dirty="0"/>
              <a:t>This approach is different than traditional talent and career conversation tools, including 9-Box Grids and the Maximising Potential model previously endorsed by NHS England. These approaches focused more on current job performance, had a short-term viewpoint and essentially ‘put people in a box’. Moving to an individual-led rather than manager-led framework motivates individuals to manage their own careers, whilst strengthening relationships with line managers (or coaches/mentors) and supporting individuals to have long, diverse and motivating careers within health and care. </a:t>
            </a:r>
            <a:endParaRPr lang="en-GB" b="1" dirty="0"/>
          </a:p>
          <a:p>
            <a:pPr marL="0" indent="0">
              <a:buFont typeface="+mj-lt"/>
              <a:buNone/>
            </a:pPr>
            <a:endParaRPr lang="en-GB" dirty="0"/>
          </a:p>
          <a:p>
            <a:pPr marL="0" indent="0">
              <a:buFont typeface="+mj-lt"/>
              <a:buNone/>
            </a:pPr>
            <a:r>
              <a:rPr lang="en-GB" b="1" dirty="0"/>
              <a:t>Facilitator Note: </a:t>
            </a:r>
          </a:p>
          <a:p>
            <a:pPr marL="0" indent="0">
              <a:buFont typeface="+mj-lt"/>
              <a:buNone/>
            </a:pPr>
            <a:r>
              <a:rPr lang="en-GB" b="0" i="0" dirty="0"/>
              <a:t>It may be important that any previous organisation-specific processes are referenced here. For example, if you are using Scope for Growth to replace a current procedure, explain how Scope for Growth is different and the benefits it brings in comparison. </a:t>
            </a:r>
          </a:p>
          <a:p>
            <a:pPr marL="0" indent="0">
              <a:buFont typeface="+mj-lt"/>
              <a:buNone/>
            </a:pPr>
            <a:endParaRPr lang="en-GB" b="0" i="0" dirty="0"/>
          </a:p>
          <a:p>
            <a:pPr marL="0" indent="0">
              <a:buFont typeface="+mj-lt"/>
              <a:buNone/>
            </a:pPr>
            <a:r>
              <a:rPr lang="en-GB" b="0" i="0" dirty="0"/>
              <a:t>If your audience is very new to a coaching approach, use the Coaching Skills module on the Leadership Learning Zone to support them to gain this understanding. (</a:t>
            </a:r>
            <a:r>
              <a:rPr lang="en-GB" dirty="0">
                <a:hlinkClick r:id="rId3"/>
              </a:rPr>
              <a:t>NHS Leadership Academy | Supporting you to reach your leadership potential (leadershipnhs.uk)</a:t>
            </a:r>
            <a:r>
              <a:rPr lang="en-GB" dirty="0"/>
              <a:t>). This could be used as pre or post programme work.</a:t>
            </a:r>
          </a:p>
          <a:p>
            <a:pPr marL="0" indent="0">
              <a:buFont typeface="+mj-lt"/>
              <a:buNone/>
            </a:pPr>
            <a:endParaRPr lang="en-GB" b="0" i="0" dirty="0"/>
          </a:p>
          <a:p>
            <a:pPr marL="0" indent="0">
              <a:buFont typeface="+mj-lt"/>
              <a:buNone/>
            </a:pPr>
            <a:r>
              <a:rPr lang="en-GB" b="0" i="0" dirty="0"/>
              <a:t>Additional resources include: </a:t>
            </a:r>
          </a:p>
          <a:p>
            <a:pPr marL="171450" indent="-171450">
              <a:buFont typeface="Arial" panose="020B0604020202020204" pitchFamily="34" charset="0"/>
              <a:buChar char="•"/>
            </a:pPr>
            <a:r>
              <a:rPr lang="en-GB" dirty="0">
                <a:hlinkClick r:id="rId4"/>
              </a:rPr>
              <a:t>Deep listening and holding space – Leadership Academy</a:t>
            </a:r>
            <a:endParaRPr lang="en-GB" dirty="0"/>
          </a:p>
          <a:p>
            <a:pPr marL="171450" indent="-171450">
              <a:buFont typeface="Arial" panose="020B0604020202020204" pitchFamily="34" charset="0"/>
              <a:buChar char="•"/>
            </a:pPr>
            <a:r>
              <a:rPr lang="en-GB" dirty="0">
                <a:hlinkClick r:id="rId5"/>
              </a:rPr>
              <a:t>Compassion and inclusive leadership – Leadership Academy</a:t>
            </a:r>
            <a:endParaRPr lang="en-GB" dirty="0"/>
          </a:p>
          <a:p>
            <a:pPr marL="171450" indent="-171450">
              <a:buFont typeface="Arial" panose="020B0604020202020204" pitchFamily="34" charset="0"/>
              <a:buChar char="•"/>
            </a:pPr>
            <a:r>
              <a:rPr lang="en-GB" dirty="0">
                <a:hlinkClick r:id="rId6"/>
              </a:rPr>
              <a:t>Coaching and Mentoring Apprenticeships – Leadership Academy</a:t>
            </a:r>
            <a:endParaRPr lang="en-GB" dirty="0"/>
          </a:p>
          <a:p>
            <a:pPr marL="171450" indent="-171450">
              <a:buFont typeface="Arial" panose="020B0604020202020204" pitchFamily="34" charset="0"/>
              <a:buChar char="•"/>
            </a:pPr>
            <a:r>
              <a:rPr lang="en-GB" dirty="0">
                <a:hlinkClick r:id="rId7"/>
              </a:rPr>
              <a:t>Resources: Leading Reflection – South West Leadership Academy</a:t>
            </a:r>
            <a:r>
              <a:rPr lang="en-GB" dirty="0"/>
              <a:t> (South West Leadership Academy)</a:t>
            </a:r>
            <a:endParaRPr lang="en-GB" b="0" i="0" dirty="0"/>
          </a:p>
          <a:p>
            <a:pPr marL="0" indent="0">
              <a:buFont typeface="+mj-lt"/>
              <a:buNone/>
            </a:pPr>
            <a:endParaRPr lang="en-GB" b="0" i="0" dirty="0"/>
          </a:p>
          <a:p>
            <a:pPr marL="0" indent="0">
              <a:buFont typeface="+mj-l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5071-B657-4321-9F49-550DE9F5D1C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84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 </a:t>
            </a:r>
          </a:p>
          <a:p>
            <a:endParaRPr lang="en-GB" b="0" dirty="0"/>
          </a:p>
          <a:p>
            <a:r>
              <a:rPr lang="en-GB" b="0" dirty="0"/>
              <a:t>So, how does this approach help a manager/coach/mentor and the individual</a:t>
            </a:r>
          </a:p>
          <a:p>
            <a:pPr marL="0" indent="0">
              <a:buFont typeface="+mj-lt"/>
              <a:buNone/>
            </a:pPr>
            <a:r>
              <a:rPr lang="en-GB" b="0" dirty="0"/>
              <a:t>As a manager/coach/mentor…</a:t>
            </a:r>
          </a:p>
          <a:p>
            <a:pPr marL="0" indent="0">
              <a:buFont typeface="+mj-lt"/>
              <a:buNone/>
            </a:pPr>
            <a:endParaRPr lang="en-GB" b="0" dirty="0"/>
          </a:p>
          <a:p>
            <a:pPr marL="228600" indent="-228600">
              <a:buFont typeface="+mj-lt"/>
              <a:buAutoNum type="arabicPeriod"/>
            </a:pPr>
            <a:r>
              <a:rPr lang="en-GB" b="0" dirty="0"/>
              <a:t>Your role will be to connect with people from a position of curiosity and positivity. It is their conversation and your role is to guide then to support their own aspirations. </a:t>
            </a:r>
          </a:p>
          <a:p>
            <a:pPr marL="228600" indent="-228600">
              <a:buFont typeface="+mj-lt"/>
              <a:buAutoNum type="arabicPeriod"/>
            </a:pPr>
            <a:r>
              <a:rPr lang="en-GB" b="0" dirty="0"/>
              <a:t>The framework and model will enable you to have a high-quality career conversation, where you will be able to energise individuals to think deeply about their career aspirations</a:t>
            </a:r>
          </a:p>
          <a:p>
            <a:pPr marL="228600" indent="-228600">
              <a:buFont typeface="+mj-lt"/>
              <a:buAutoNum type="arabicPeriod"/>
            </a:pPr>
            <a:r>
              <a:rPr lang="en-GB" b="0" dirty="0"/>
              <a:t>Finally, you will be therefore empowering and enabling them to take ownership of their future careers </a:t>
            </a:r>
          </a:p>
          <a:p>
            <a:pPr marL="228600" indent="-228600">
              <a:buFont typeface="+mj-lt"/>
              <a:buAutoNum type="arabicPeriod"/>
            </a:pPr>
            <a:endParaRPr lang="en-GB" b="0" dirty="0"/>
          </a:p>
          <a:p>
            <a:pPr marL="228600" indent="-228600">
              <a:buFont typeface="+mj-lt"/>
              <a:buAutoNum type="arabicPeriod"/>
            </a:pPr>
            <a:endParaRPr lang="en-GB" b="0" dirty="0"/>
          </a:p>
          <a:p>
            <a:pPr marL="0" indent="0">
              <a:buFont typeface="+mj-lt"/>
              <a:buNone/>
            </a:pPr>
            <a:r>
              <a:rPr lang="en-GB" b="0" dirty="0"/>
              <a:t>As individuals, they should receive…</a:t>
            </a:r>
          </a:p>
          <a:p>
            <a:pPr marL="228600" indent="-228600">
              <a:buFont typeface="+mj-lt"/>
              <a:buAutoNum type="arabicPeriod"/>
            </a:pPr>
            <a:r>
              <a:rPr lang="en-GB" b="0" dirty="0"/>
              <a:t>A safe space to reflect upon and discuss their strengths and future aspirations, without judgement </a:t>
            </a:r>
          </a:p>
          <a:p>
            <a:pPr marL="228600" indent="-228600">
              <a:buFont typeface="+mj-lt"/>
              <a:buAutoNum type="arabicPeriod"/>
            </a:pPr>
            <a:r>
              <a:rPr lang="en-GB" b="0" dirty="0"/>
              <a:t>A conversation which is completely focused on them, without other influences</a:t>
            </a:r>
          </a:p>
          <a:p>
            <a:pPr marL="228600" indent="-228600">
              <a:buFont typeface="+mj-lt"/>
              <a:buAutoNum type="arabicPeriod"/>
            </a:pPr>
            <a:r>
              <a:rPr lang="en-GB" b="0" dirty="0"/>
              <a:t>An opportunity to be motivated to take ownership and therefore be more energised in their career</a:t>
            </a:r>
          </a:p>
          <a:p>
            <a:pPr marL="0" indent="0">
              <a:buFont typeface="+mj-lt"/>
              <a:buNone/>
            </a:pPr>
            <a:endParaRPr lang="en-GB" b="0" dirty="0"/>
          </a:p>
          <a:p>
            <a:pPr marL="228600" indent="-228600">
              <a:buFont typeface="+mj-lt"/>
              <a:buAutoNum type="arabicPeriod"/>
            </a:pPr>
            <a:endParaRPr lang="en-GB" b="0" dirty="0"/>
          </a:p>
          <a:p>
            <a:pPr marL="228600" indent="-228600">
              <a:buFont typeface="+mj-lt"/>
              <a:buAutoNum type="arabicPeriod"/>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6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Script:</a:t>
            </a:r>
          </a:p>
          <a:p>
            <a:endParaRPr lang="en-GB" b="1" dirty="0"/>
          </a:p>
          <a:p>
            <a:r>
              <a:rPr lang="en-GB" b="0" dirty="0"/>
              <a:t>To enable the safe spaces we’ve indicated, as a line manager/coach/mentor, it is important that you create conditions for success, where individuals can be open with the information they share with you.</a:t>
            </a:r>
          </a:p>
          <a:p>
            <a:endParaRPr lang="en-GB" b="0" dirty="0"/>
          </a:p>
          <a:p>
            <a:r>
              <a:rPr lang="en-GB" b="0" dirty="0"/>
              <a:t>We will now take you through a number of conditions for success that need to be considered when conducting your Scope for Growth conversations. These will also support our organisation to work towards achieving the NHS People Promise. </a:t>
            </a:r>
          </a:p>
          <a:p>
            <a:endParaRPr lang="en-GB" b="0" dirty="0"/>
          </a:p>
          <a:p>
            <a:endParaRPr lang="en-GB" b="0" dirty="0"/>
          </a:p>
          <a:p>
            <a:r>
              <a:rPr lang="en-GB" b="1" dirty="0">
                <a:solidFill>
                  <a:srgbClr val="0072BC"/>
                </a:solidFill>
              </a:rPr>
              <a:t>Facilitator Note: </a:t>
            </a:r>
          </a:p>
          <a:p>
            <a:r>
              <a:rPr lang="en-GB" b="0" dirty="0">
                <a:solidFill>
                  <a:srgbClr val="0072BC"/>
                </a:solidFill>
              </a:rPr>
              <a:t>If there a requirement for further manager training/support for creating conditions for success, e.g. supporting psychological safety, there is information and resources included within the Information for Managers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591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Facilitator Script:</a:t>
            </a:r>
          </a:p>
          <a:p>
            <a:endParaRPr lang="en-GB" dirty="0"/>
          </a:p>
          <a:p>
            <a:r>
              <a:rPr lang="en-GB" dirty="0"/>
              <a:t>A by-product of the Scope for Growth conversation is that we looking to achieve a sense of belonging within our workforce. </a:t>
            </a:r>
          </a:p>
          <a:p>
            <a:endParaRPr lang="en-GB" dirty="0"/>
          </a:p>
          <a:p>
            <a:pPr marL="228600" indent="-228600">
              <a:buFont typeface="+mj-lt"/>
              <a:buAutoNum type="arabicPeriod"/>
            </a:pPr>
            <a:r>
              <a:rPr lang="en-GB" dirty="0"/>
              <a:t>To enable this, we need to create a positive purposeful environment, where everyone can flourish</a:t>
            </a:r>
          </a:p>
          <a:p>
            <a:pPr marL="228600" indent="-228600">
              <a:buFont typeface="+mj-lt"/>
              <a:buAutoNum type="arabicPeriod"/>
            </a:pPr>
            <a:r>
              <a:rPr lang="en-GB" dirty="0"/>
              <a:t>As a manager/coach/mentor, it is your role to listen well and be compassionate. Being compassionate will be vital when discussing the individual’s health and wellbeing and values</a:t>
            </a:r>
          </a:p>
          <a:p>
            <a:pPr marL="228600" indent="-228600">
              <a:buFont typeface="+mj-lt"/>
              <a:buAutoNum type="arabicPeriod"/>
            </a:pPr>
            <a:r>
              <a:rPr lang="en-GB" dirty="0"/>
              <a:t> Scope for Growth career conversations is also a way to demonstrate how we can create new opportunities to connect each other and share insights and learning to career development</a:t>
            </a:r>
          </a:p>
          <a:p>
            <a:pPr marL="228600" indent="-228600">
              <a:buFont typeface="+mj-lt"/>
              <a:buAutoNum type="arabicPeriod"/>
            </a:pPr>
            <a:endParaRPr lang="en-GB" dirty="0"/>
          </a:p>
          <a:p>
            <a:endParaRPr lang="en-GB" b="1" dirty="0"/>
          </a:p>
          <a:p>
            <a:pPr marL="0" indent="0">
              <a:buFont typeface="Arial" panose="020B0604020202020204" pitchFamily="34" charset="0"/>
              <a:buNone/>
            </a:pPr>
            <a:r>
              <a:rPr lang="en-GB" b="1" dirty="0"/>
              <a:t>Facilitator Note: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To support further learning, you may want to guide delegates to engage with the </a:t>
            </a:r>
            <a:r>
              <a:rPr lang="en-GB" b="0" i="0" dirty="0">
                <a:solidFill>
                  <a:srgbClr val="FFFFFF"/>
                </a:solidFill>
                <a:effectLst/>
                <a:latin typeface="Roboto Condensed" panose="02000000000000000000" pitchFamily="2" charset="0"/>
              </a:rPr>
              <a:t>Kindness in Leadership module on the Leadership Learning Zone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hlinkClick r:id="rId3"/>
              </a:rPr>
              <a:t>NHS South West Leadership Academy | Supporting you to reach your leadership potential (leadershipnhs.uk)</a:t>
            </a:r>
            <a:endParaRPr lang="en-GB" b="0" i="0" dirty="0">
              <a:solidFill>
                <a:srgbClr val="FFFFFF"/>
              </a:solidFill>
              <a:effectLst/>
              <a:latin typeface="Roboto Condensed"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939F-C39C-463D-B2F5-6BC4C8C40D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401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32.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Master" Target="../slideMasters/slideMaster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jpeg"/><Relationship Id="rId1" Type="http://schemas.openxmlformats.org/officeDocument/2006/relationships/slideMaster" Target="../slideMasters/slideMaster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6.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6.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png"/><Relationship Id="rId1" Type="http://schemas.openxmlformats.org/officeDocument/2006/relationships/slideMaster" Target="../slideMasters/slideMaster6.xml"/><Relationship Id="rId4" Type="http://schemas.openxmlformats.org/officeDocument/2006/relationships/image" Target="../media/image5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1.png"/><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1.png"/><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5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3.png"/><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4.png"/><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4.png"/><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5.png"/><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5.png"/><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56.png"/><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jpeg"/><Relationship Id="rId1" Type="http://schemas.openxmlformats.org/officeDocument/2006/relationships/slideMaster" Target="../slideMasters/slideMaster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618301"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10261546" y="293024"/>
            <a:ext cx="1440873"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7"/>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753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249F-4DF5-829E-24D1-FC9CA8FD9B4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8490F87-81E5-2449-D267-7F028F156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B79C38-A775-F1AD-EE05-88EDA26A4B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A1D1AF3-8B18-5DDE-DDDF-AD0911C35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E447E1-91D9-DEF7-A54F-735F20D5A02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18A93BA-AFDB-CEC8-356D-887645342272}"/>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8" name="Footer Placeholder 7">
            <a:extLst>
              <a:ext uri="{FF2B5EF4-FFF2-40B4-BE49-F238E27FC236}">
                <a16:creationId xmlns:a16="http://schemas.microsoft.com/office/drawing/2014/main" id="{26745AB4-B116-8D8B-EDFD-DC4830C277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8D64B1-5C67-23DF-C133-8111BAD03A3A}"/>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177435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B2BD-FB95-72FF-A8AE-25F553239B0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16F88FE-CD88-B928-FCE9-7EC497F72951}"/>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4" name="Footer Placeholder 3">
            <a:extLst>
              <a:ext uri="{FF2B5EF4-FFF2-40B4-BE49-F238E27FC236}">
                <a16:creationId xmlns:a16="http://schemas.microsoft.com/office/drawing/2014/main" id="{8610E8F3-6E3D-240B-B638-46216C6239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1E13ED-713F-2D0F-9486-568672A1D56D}"/>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3121629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AB58FE-14DB-0533-E39B-DB76C99CC987}"/>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3" name="Footer Placeholder 2">
            <a:extLst>
              <a:ext uri="{FF2B5EF4-FFF2-40B4-BE49-F238E27FC236}">
                <a16:creationId xmlns:a16="http://schemas.microsoft.com/office/drawing/2014/main" id="{3D1A2893-C1AB-8373-4452-E10FAC2539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2A2D1-6F91-38B7-7351-D1C146FC69E9}"/>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45038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6899-DC4D-0321-C6E7-1BFEE152EA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24CFBF7-E0DC-E902-6C99-468A3CC84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54C32D4-7E15-4476-56E7-72D2E7BB6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927EB8-E736-45D1-3F71-8338F9EE8A7B}"/>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6" name="Footer Placeholder 5">
            <a:extLst>
              <a:ext uri="{FF2B5EF4-FFF2-40B4-BE49-F238E27FC236}">
                <a16:creationId xmlns:a16="http://schemas.microsoft.com/office/drawing/2014/main" id="{851D63BA-C18E-CBFF-98DB-EE7C6AA7C5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C40CE6-3FAE-4102-F1EA-5B5943DF6B80}"/>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217080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99C7-9D84-3484-CCB2-FB351CF472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95B71AB-A0DB-B370-7B79-5FF265EFC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BD7AC1-270B-ED9C-2CD9-9468B9724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0A0CAF-FB2E-B3E2-8995-4ADE40B3CA4C}"/>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6" name="Footer Placeholder 5">
            <a:extLst>
              <a:ext uri="{FF2B5EF4-FFF2-40B4-BE49-F238E27FC236}">
                <a16:creationId xmlns:a16="http://schemas.microsoft.com/office/drawing/2014/main" id="{585B3493-3595-BC2C-62B3-DCC8F31CD9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290B78-A9B3-7AF8-37A2-950302DBC726}"/>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172905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A874-1849-0F06-94EF-998E954B25C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2D127CF-220A-376E-27E5-62032285F35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0F38B35-305F-E9C1-61F2-5381AC93C90A}"/>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5" name="Footer Placeholder 4">
            <a:extLst>
              <a:ext uri="{FF2B5EF4-FFF2-40B4-BE49-F238E27FC236}">
                <a16:creationId xmlns:a16="http://schemas.microsoft.com/office/drawing/2014/main" id="{356FE679-F229-74A0-DED3-CD8DAFD678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D2489-B145-66A0-8591-4778601E396A}"/>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4269427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9D784-9BA7-9F52-0766-6BA968ABA5F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706C008-9407-9874-2A74-AA3D9FEA14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EAE42F-297A-6172-35F8-64F2311187DC}"/>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5" name="Footer Placeholder 4">
            <a:extLst>
              <a:ext uri="{FF2B5EF4-FFF2-40B4-BE49-F238E27FC236}">
                <a16:creationId xmlns:a16="http://schemas.microsoft.com/office/drawing/2014/main" id="{E591EEC2-B837-098A-306C-707C05C64D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B19999-C307-C1BD-D82D-5027380281E7}"/>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1849620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349715"/>
          </a:xfrm>
          <a:custGeom>
            <a:avLst/>
            <a:gdLst/>
            <a:ahLst/>
            <a:cxnLst/>
            <a:rect l="l" t="t" r="r" b="b"/>
            <a:pathLst>
              <a:path w="20104100" h="10471150">
                <a:moveTo>
                  <a:pt x="20104099" y="0"/>
                </a:moveTo>
                <a:lnTo>
                  <a:pt x="0" y="0"/>
                </a:lnTo>
                <a:lnTo>
                  <a:pt x="0" y="9204191"/>
                </a:lnTo>
                <a:lnTo>
                  <a:pt x="125085" y="9261184"/>
                </a:lnTo>
                <a:lnTo>
                  <a:pt x="233635" y="9308909"/>
                </a:lnTo>
                <a:lnTo>
                  <a:pt x="343774" y="9355783"/>
                </a:lnTo>
                <a:lnTo>
                  <a:pt x="455513" y="9401798"/>
                </a:lnTo>
                <a:lnTo>
                  <a:pt x="568863" y="9446947"/>
                </a:lnTo>
                <a:lnTo>
                  <a:pt x="741932" y="9513034"/>
                </a:lnTo>
                <a:lnTo>
                  <a:pt x="918687" y="9577134"/>
                </a:lnTo>
                <a:lnTo>
                  <a:pt x="1099166" y="9639224"/>
                </a:lnTo>
                <a:lnTo>
                  <a:pt x="1283404" y="9699280"/>
                </a:lnTo>
                <a:lnTo>
                  <a:pt x="1471441" y="9757279"/>
                </a:lnTo>
                <a:lnTo>
                  <a:pt x="1663311" y="9813197"/>
                </a:lnTo>
                <a:lnTo>
                  <a:pt x="1859054" y="9867011"/>
                </a:lnTo>
                <a:lnTo>
                  <a:pt x="2058706" y="9918698"/>
                </a:lnTo>
                <a:lnTo>
                  <a:pt x="2262303" y="9968232"/>
                </a:lnTo>
                <a:lnTo>
                  <a:pt x="2539969" y="10030891"/>
                </a:lnTo>
                <a:lnTo>
                  <a:pt x="2824804" y="10089628"/>
                </a:lnTo>
                <a:lnTo>
                  <a:pt x="3116896" y="10144387"/>
                </a:lnTo>
                <a:lnTo>
                  <a:pt x="3416334" y="10195111"/>
                </a:lnTo>
                <a:lnTo>
                  <a:pt x="3723204" y="10241746"/>
                </a:lnTo>
                <a:lnTo>
                  <a:pt x="4037596" y="10284235"/>
                </a:lnTo>
                <a:lnTo>
                  <a:pt x="4359597" y="10322523"/>
                </a:lnTo>
                <a:lnTo>
                  <a:pt x="4772933" y="10364389"/>
                </a:lnTo>
                <a:lnTo>
                  <a:pt x="5198467" y="10399494"/>
                </a:lnTo>
                <a:lnTo>
                  <a:pt x="5636373" y="10427729"/>
                </a:lnTo>
                <a:lnTo>
                  <a:pt x="6086821" y="10448985"/>
                </a:lnTo>
                <a:lnTo>
                  <a:pt x="6644156" y="10465127"/>
                </a:lnTo>
                <a:lnTo>
                  <a:pt x="7220098" y="10470873"/>
                </a:lnTo>
                <a:lnTo>
                  <a:pt x="7814942" y="10466035"/>
                </a:lnTo>
                <a:lnTo>
                  <a:pt x="8533215" y="10446763"/>
                </a:lnTo>
                <a:lnTo>
                  <a:pt x="9278092" y="10412530"/>
                </a:lnTo>
                <a:lnTo>
                  <a:pt x="10162563" y="10354704"/>
                </a:lnTo>
                <a:lnTo>
                  <a:pt x="11083103" y="10276498"/>
                </a:lnTo>
                <a:lnTo>
                  <a:pt x="12243332" y="10154714"/>
                </a:lnTo>
                <a:lnTo>
                  <a:pt x="13357771" y="10016372"/>
                </a:lnTo>
                <a:lnTo>
                  <a:pt x="14487854" y="9854741"/>
                </a:lnTo>
                <a:lnTo>
                  <a:pt x="15485320" y="9693741"/>
                </a:lnTo>
                <a:lnTo>
                  <a:pt x="16487114" y="9514057"/>
                </a:lnTo>
                <a:lnTo>
                  <a:pt x="17489664" y="9315291"/>
                </a:lnTo>
                <a:lnTo>
                  <a:pt x="18346889" y="9129430"/>
                </a:lnTo>
                <a:lnTo>
                  <a:pt x="19199799" y="8929007"/>
                </a:lnTo>
                <a:lnTo>
                  <a:pt x="19905639" y="8750682"/>
                </a:lnTo>
                <a:lnTo>
                  <a:pt x="20104099" y="8698346"/>
                </a:lnTo>
                <a:lnTo>
                  <a:pt x="20104099" y="0"/>
                </a:lnTo>
                <a:close/>
              </a:path>
            </a:pathLst>
          </a:custGeom>
          <a:solidFill>
            <a:srgbClr val="005EB8"/>
          </a:solidFill>
        </p:spPr>
        <p:txBody>
          <a:bodyPr wrap="square" lIns="0" tIns="0" rIns="0" bIns="0" rtlCol="0"/>
          <a:lstStyle/>
          <a:p>
            <a:endParaRPr sz="1092"/>
          </a:p>
        </p:txBody>
      </p:sp>
      <p:sp>
        <p:nvSpPr>
          <p:cNvPr id="17" name="bg object 17"/>
          <p:cNvSpPr/>
          <p:nvPr/>
        </p:nvSpPr>
        <p:spPr>
          <a:xfrm>
            <a:off x="10736790" y="507968"/>
            <a:ext cx="947325" cy="381599"/>
          </a:xfrm>
          <a:custGeom>
            <a:avLst/>
            <a:gdLst/>
            <a:ahLst/>
            <a:cxnLst/>
            <a:rect l="l" t="t" r="r" b="b"/>
            <a:pathLst>
              <a:path w="1562100" h="629285">
                <a:moveTo>
                  <a:pt x="1561910" y="0"/>
                </a:moveTo>
                <a:lnTo>
                  <a:pt x="0" y="0"/>
                </a:lnTo>
                <a:lnTo>
                  <a:pt x="0" y="628954"/>
                </a:lnTo>
                <a:lnTo>
                  <a:pt x="1561910" y="628954"/>
                </a:lnTo>
                <a:lnTo>
                  <a:pt x="1561910" y="575699"/>
                </a:lnTo>
                <a:lnTo>
                  <a:pt x="1209607" y="575699"/>
                </a:lnTo>
                <a:lnTo>
                  <a:pt x="1169120" y="573546"/>
                </a:lnTo>
                <a:lnTo>
                  <a:pt x="1127876" y="567774"/>
                </a:lnTo>
                <a:lnTo>
                  <a:pt x="1123839" y="566925"/>
                </a:lnTo>
                <a:lnTo>
                  <a:pt x="44051" y="566925"/>
                </a:lnTo>
                <a:lnTo>
                  <a:pt x="152749" y="60689"/>
                </a:lnTo>
                <a:lnTo>
                  <a:pt x="1265534" y="60689"/>
                </a:lnTo>
                <a:lnTo>
                  <a:pt x="1299711" y="54558"/>
                </a:lnTo>
                <a:lnTo>
                  <a:pt x="1347393" y="52008"/>
                </a:lnTo>
                <a:lnTo>
                  <a:pt x="1561910" y="52008"/>
                </a:lnTo>
                <a:lnTo>
                  <a:pt x="1561910" y="0"/>
                </a:lnTo>
                <a:close/>
              </a:path>
              <a:path w="1562100" h="629285">
                <a:moveTo>
                  <a:pt x="1358325" y="152141"/>
                </a:moveTo>
                <a:lnTo>
                  <a:pt x="1320314" y="154012"/>
                </a:lnTo>
                <a:lnTo>
                  <a:pt x="1289267" y="161178"/>
                </a:lnTo>
                <a:lnTo>
                  <a:pt x="1268330" y="175969"/>
                </a:lnTo>
                <a:lnTo>
                  <a:pt x="1260652" y="200716"/>
                </a:lnTo>
                <a:lnTo>
                  <a:pt x="1269141" y="223548"/>
                </a:lnTo>
                <a:lnTo>
                  <a:pt x="1291520" y="240415"/>
                </a:lnTo>
                <a:lnTo>
                  <a:pt x="1323160" y="254586"/>
                </a:lnTo>
                <a:lnTo>
                  <a:pt x="1359429" y="269330"/>
                </a:lnTo>
                <a:lnTo>
                  <a:pt x="1395699" y="287919"/>
                </a:lnTo>
                <a:lnTo>
                  <a:pt x="1427339" y="313620"/>
                </a:lnTo>
                <a:lnTo>
                  <a:pt x="1449718" y="349705"/>
                </a:lnTo>
                <a:lnTo>
                  <a:pt x="1458206" y="399443"/>
                </a:lnTo>
                <a:lnTo>
                  <a:pt x="1452368" y="447201"/>
                </a:lnTo>
                <a:lnTo>
                  <a:pt x="1435969" y="486030"/>
                </a:lnTo>
                <a:lnTo>
                  <a:pt x="1410685" y="516719"/>
                </a:lnTo>
                <a:lnTo>
                  <a:pt x="1378191" y="540058"/>
                </a:lnTo>
                <a:lnTo>
                  <a:pt x="1340160" y="556835"/>
                </a:lnTo>
                <a:lnTo>
                  <a:pt x="1298270" y="567842"/>
                </a:lnTo>
                <a:lnTo>
                  <a:pt x="1254194" y="573866"/>
                </a:lnTo>
                <a:lnTo>
                  <a:pt x="1209607" y="575699"/>
                </a:lnTo>
                <a:lnTo>
                  <a:pt x="1561910" y="575699"/>
                </a:lnTo>
                <a:lnTo>
                  <a:pt x="1561910" y="175293"/>
                </a:lnTo>
                <a:lnTo>
                  <a:pt x="1470552" y="175293"/>
                </a:lnTo>
                <a:lnTo>
                  <a:pt x="1449012" y="166494"/>
                </a:lnTo>
                <a:lnTo>
                  <a:pt x="1423442" y="159111"/>
                </a:lnTo>
                <a:lnTo>
                  <a:pt x="1393369" y="154032"/>
                </a:lnTo>
                <a:lnTo>
                  <a:pt x="1358325" y="152141"/>
                </a:lnTo>
                <a:close/>
              </a:path>
              <a:path w="1562100" h="629285">
                <a:moveTo>
                  <a:pt x="244568" y="216621"/>
                </a:moveTo>
                <a:lnTo>
                  <a:pt x="243154" y="216621"/>
                </a:lnTo>
                <a:lnTo>
                  <a:pt x="172371" y="566925"/>
                </a:lnTo>
                <a:lnTo>
                  <a:pt x="350973" y="566925"/>
                </a:lnTo>
                <a:lnTo>
                  <a:pt x="244568" y="216621"/>
                </a:lnTo>
                <a:close/>
              </a:path>
              <a:path w="1562100" h="629285">
                <a:moveTo>
                  <a:pt x="678262" y="60689"/>
                </a:moveTo>
                <a:lnTo>
                  <a:pt x="627980" y="60689"/>
                </a:lnTo>
                <a:lnTo>
                  <a:pt x="520162" y="566925"/>
                </a:lnTo>
                <a:lnTo>
                  <a:pt x="572548" y="566925"/>
                </a:lnTo>
                <a:lnTo>
                  <a:pt x="678262" y="60689"/>
                </a:lnTo>
                <a:close/>
              </a:path>
              <a:path w="1562100" h="629285">
                <a:moveTo>
                  <a:pt x="915165" y="350094"/>
                </a:moveTo>
                <a:lnTo>
                  <a:pt x="754008" y="350094"/>
                </a:lnTo>
                <a:lnTo>
                  <a:pt x="708795" y="566925"/>
                </a:lnTo>
                <a:lnTo>
                  <a:pt x="869963" y="566925"/>
                </a:lnTo>
                <a:lnTo>
                  <a:pt x="915165" y="350094"/>
                </a:lnTo>
                <a:close/>
              </a:path>
              <a:path w="1562100" h="629285">
                <a:moveTo>
                  <a:pt x="1265534" y="60689"/>
                </a:moveTo>
                <a:lnTo>
                  <a:pt x="1111945" y="60689"/>
                </a:lnTo>
                <a:lnTo>
                  <a:pt x="1006220" y="566925"/>
                </a:lnTo>
                <a:lnTo>
                  <a:pt x="1123839" y="566925"/>
                </a:lnTo>
                <a:lnTo>
                  <a:pt x="1088140" y="559412"/>
                </a:lnTo>
                <a:lnTo>
                  <a:pt x="1052177" y="549491"/>
                </a:lnTo>
                <a:lnTo>
                  <a:pt x="1084249" y="446499"/>
                </a:lnTo>
                <a:lnTo>
                  <a:pt x="1307284" y="446499"/>
                </a:lnTo>
                <a:lnTo>
                  <a:pt x="1318200" y="415348"/>
                </a:lnTo>
                <a:lnTo>
                  <a:pt x="1309712" y="389559"/>
                </a:lnTo>
                <a:lnTo>
                  <a:pt x="1287334" y="370905"/>
                </a:lnTo>
                <a:lnTo>
                  <a:pt x="1255696" y="356046"/>
                </a:lnTo>
                <a:lnTo>
                  <a:pt x="1219428" y="341642"/>
                </a:lnTo>
                <a:lnTo>
                  <a:pt x="1183161" y="324354"/>
                </a:lnTo>
                <a:lnTo>
                  <a:pt x="1151523" y="300842"/>
                </a:lnTo>
                <a:lnTo>
                  <a:pt x="1129145" y="267765"/>
                </a:lnTo>
                <a:lnTo>
                  <a:pt x="1120656" y="221783"/>
                </a:lnTo>
                <a:lnTo>
                  <a:pt x="1127362" y="171253"/>
                </a:lnTo>
                <a:lnTo>
                  <a:pt x="1146095" y="131006"/>
                </a:lnTo>
                <a:lnTo>
                  <a:pt x="1174774" y="100127"/>
                </a:lnTo>
                <a:lnTo>
                  <a:pt x="1211323" y="77703"/>
                </a:lnTo>
                <a:lnTo>
                  <a:pt x="1253661" y="62818"/>
                </a:lnTo>
                <a:lnTo>
                  <a:pt x="1265534" y="60689"/>
                </a:lnTo>
                <a:close/>
              </a:path>
              <a:path w="1562100" h="629285">
                <a:moveTo>
                  <a:pt x="1307284" y="446499"/>
                </a:moveTo>
                <a:lnTo>
                  <a:pt x="1084249" y="446499"/>
                </a:lnTo>
                <a:lnTo>
                  <a:pt x="1108950" y="458397"/>
                </a:lnTo>
                <a:lnTo>
                  <a:pt x="1140367" y="467576"/>
                </a:lnTo>
                <a:lnTo>
                  <a:pt x="1175064" y="473485"/>
                </a:lnTo>
                <a:lnTo>
                  <a:pt x="1209607" y="475577"/>
                </a:lnTo>
                <a:lnTo>
                  <a:pt x="1244425" y="473509"/>
                </a:lnTo>
                <a:lnTo>
                  <a:pt x="1279771" y="465044"/>
                </a:lnTo>
                <a:lnTo>
                  <a:pt x="1307183" y="446788"/>
                </a:lnTo>
                <a:lnTo>
                  <a:pt x="1307284" y="446499"/>
                </a:lnTo>
                <a:close/>
              </a:path>
              <a:path w="1562100" h="629285">
                <a:moveTo>
                  <a:pt x="499660" y="60689"/>
                </a:moveTo>
                <a:lnTo>
                  <a:pt x="322513" y="60689"/>
                </a:lnTo>
                <a:lnTo>
                  <a:pt x="426814" y="411757"/>
                </a:lnTo>
                <a:lnTo>
                  <a:pt x="428238" y="411757"/>
                </a:lnTo>
                <a:lnTo>
                  <a:pt x="499660" y="60689"/>
                </a:lnTo>
                <a:close/>
              </a:path>
              <a:path w="1562100" h="629285">
                <a:moveTo>
                  <a:pt x="975698" y="60689"/>
                </a:moveTo>
                <a:lnTo>
                  <a:pt x="814519" y="60689"/>
                </a:lnTo>
                <a:lnTo>
                  <a:pt x="774499" y="254358"/>
                </a:lnTo>
                <a:lnTo>
                  <a:pt x="935563" y="254358"/>
                </a:lnTo>
                <a:lnTo>
                  <a:pt x="975698" y="60689"/>
                </a:lnTo>
                <a:close/>
              </a:path>
              <a:path w="1562100" h="629285">
                <a:moveTo>
                  <a:pt x="1561910" y="52008"/>
                </a:moveTo>
                <a:lnTo>
                  <a:pt x="1347393" y="52008"/>
                </a:lnTo>
                <a:lnTo>
                  <a:pt x="1393407" y="53286"/>
                </a:lnTo>
                <a:lnTo>
                  <a:pt x="1436058" y="57290"/>
                </a:lnTo>
                <a:lnTo>
                  <a:pt x="1473380" y="64276"/>
                </a:lnTo>
                <a:lnTo>
                  <a:pt x="1503409" y="74500"/>
                </a:lnTo>
                <a:lnTo>
                  <a:pt x="1470552" y="175293"/>
                </a:lnTo>
                <a:lnTo>
                  <a:pt x="1561910" y="175293"/>
                </a:lnTo>
                <a:lnTo>
                  <a:pt x="1561910" y="52008"/>
                </a:lnTo>
                <a:close/>
              </a:path>
            </a:pathLst>
          </a:custGeom>
          <a:solidFill>
            <a:srgbClr val="FFFFFF"/>
          </a:solidFill>
        </p:spPr>
        <p:txBody>
          <a:bodyPr wrap="square" lIns="0" tIns="0" rIns="0" bIns="0" rtlCol="0"/>
          <a:lstStyle/>
          <a:p>
            <a:endParaRPr sz="1092"/>
          </a:p>
        </p:txBody>
      </p:sp>
      <p:pic>
        <p:nvPicPr>
          <p:cNvPr id="18" name="bg object 18"/>
          <p:cNvPicPr/>
          <p:nvPr/>
        </p:nvPicPr>
        <p:blipFill>
          <a:blip r:embed="rId2" cstate="print"/>
          <a:stretch>
            <a:fillRect/>
          </a:stretch>
        </p:blipFill>
        <p:spPr>
          <a:xfrm>
            <a:off x="9740047" y="5860390"/>
            <a:ext cx="1943946" cy="671097"/>
          </a:xfrm>
          <a:prstGeom prst="rect">
            <a:avLst/>
          </a:prstGeom>
        </p:spPr>
      </p:pic>
      <p:sp>
        <p:nvSpPr>
          <p:cNvPr id="2" name="Holder 2"/>
          <p:cNvSpPr>
            <a:spLocks noGrp="1"/>
          </p:cNvSpPr>
          <p:nvPr>
            <p:ph type="ctrTitle"/>
          </p:nvPr>
        </p:nvSpPr>
        <p:spPr>
          <a:xfrm>
            <a:off x="950215" y="1161439"/>
            <a:ext cx="7306343" cy="461986"/>
          </a:xfrm>
          <a:prstGeom prst="rect">
            <a:avLst/>
          </a:prstGeom>
        </p:spPr>
        <p:txBody>
          <a:bodyPr wrap="square" lIns="0" tIns="0" rIns="0" bIns="0">
            <a:spAutoFit/>
          </a:bodyPr>
          <a:lstStyle>
            <a:lvl1pPr>
              <a:defRPr sz="3002" b="1" i="0">
                <a:solidFill>
                  <a:srgbClr val="41B6E6"/>
                </a:solidFill>
                <a:latin typeface="FrutigerLTPro-Bold"/>
                <a:cs typeface="FrutigerLTPro-Bold"/>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3069278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pic>
        <p:nvPicPr>
          <p:cNvPr id="2" name="Picture 7" descr="Picture 7">
            <a:extLst>
              <a:ext uri="{FF2B5EF4-FFF2-40B4-BE49-F238E27FC236}">
                <a16:creationId xmlns:a16="http://schemas.microsoft.com/office/drawing/2014/main" id="{1753E7F9-5D67-C43A-0910-3557974F04D7}"/>
              </a:ext>
            </a:extLst>
          </p:cNvPr>
          <p:cNvPicPr>
            <a:picLocks noChangeAspect="1"/>
          </p:cNvPicPr>
          <p:nvPr userDrawn="1"/>
        </p:nvPicPr>
        <p:blipFill>
          <a:blip r:embed="rId3"/>
          <a:srcRect r="16962" b="53827"/>
          <a:stretch>
            <a:fillRect/>
          </a:stretch>
        </p:blipFill>
        <p:spPr>
          <a:xfrm>
            <a:off x="2700866" y="3691466"/>
            <a:ext cx="9491134" cy="3166535"/>
          </a:xfrm>
          <a:prstGeom prst="rect">
            <a:avLst/>
          </a:prstGeom>
          <a:ln w="12700">
            <a:miter lim="400000"/>
          </a:ln>
        </p:spPr>
      </p:pic>
      <p:pic>
        <p:nvPicPr>
          <p:cNvPr id="3" name="Picture 8" descr="Picture 8">
            <a:extLst>
              <a:ext uri="{FF2B5EF4-FFF2-40B4-BE49-F238E27FC236}">
                <a16:creationId xmlns:a16="http://schemas.microsoft.com/office/drawing/2014/main" id="{A1A86F60-7CCB-2FDD-7E5B-893E4E98BF10}"/>
              </a:ext>
            </a:extLst>
          </p:cNvPr>
          <p:cNvPicPr>
            <a:picLocks noChangeAspect="1"/>
          </p:cNvPicPr>
          <p:nvPr userDrawn="1"/>
        </p:nvPicPr>
        <p:blipFill>
          <a:blip r:embed="rId4"/>
          <a:srcRect t="15255" b="17192"/>
          <a:stretch>
            <a:fillRect/>
          </a:stretch>
        </p:blipFill>
        <p:spPr>
          <a:xfrm>
            <a:off x="10090894" y="5978769"/>
            <a:ext cx="1621681" cy="616815"/>
          </a:xfrm>
          <a:prstGeom prst="rect">
            <a:avLst/>
          </a:prstGeom>
          <a:ln w="12700">
            <a:miter lim="400000"/>
          </a:ln>
        </p:spPr>
      </p:pic>
      <p:pic>
        <p:nvPicPr>
          <p:cNvPr id="4" name="Picture 15" descr="Picture 15">
            <a:extLst>
              <a:ext uri="{FF2B5EF4-FFF2-40B4-BE49-F238E27FC236}">
                <a16:creationId xmlns:a16="http://schemas.microsoft.com/office/drawing/2014/main" id="{14070248-8C51-88B8-8680-D1295379E1C3}"/>
              </a:ext>
            </a:extLst>
          </p:cNvPr>
          <p:cNvPicPr>
            <a:picLocks noChangeAspect="1"/>
          </p:cNvPicPr>
          <p:nvPr userDrawn="1"/>
        </p:nvPicPr>
        <p:blipFill>
          <a:blip r:embed="rId5"/>
          <a:srcRect t="12103" r="3954" b="30946"/>
          <a:stretch>
            <a:fillRect/>
          </a:stretch>
        </p:blipFill>
        <p:spPr>
          <a:xfrm>
            <a:off x="9209675" y="5875730"/>
            <a:ext cx="930858" cy="661957"/>
          </a:xfrm>
          <a:prstGeom prst="rect">
            <a:avLst/>
          </a:prstGeom>
          <a:ln w="12700">
            <a:miter lim="400000"/>
          </a:ln>
        </p:spPr>
      </p:pic>
    </p:spTree>
    <p:extLst>
      <p:ext uri="{BB962C8B-B14F-4D97-AF65-F5344CB8AC3E}">
        <p14:creationId xmlns:p14="http://schemas.microsoft.com/office/powerpoint/2010/main" val="377219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35029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202591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416043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90933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pic>
        <p:nvPicPr>
          <p:cNvPr id="2" name="Picture 7" descr="Picture 7">
            <a:extLst>
              <a:ext uri="{FF2B5EF4-FFF2-40B4-BE49-F238E27FC236}">
                <a16:creationId xmlns:a16="http://schemas.microsoft.com/office/drawing/2014/main" id="{28AB22D6-9233-67A6-F1FB-D5526A1253B2}"/>
              </a:ext>
            </a:extLst>
          </p:cNvPr>
          <p:cNvPicPr>
            <a:picLocks noChangeAspect="1"/>
          </p:cNvPicPr>
          <p:nvPr userDrawn="1"/>
        </p:nvPicPr>
        <p:blipFill>
          <a:blip r:embed="rId3"/>
          <a:srcRect r="16962" b="53827"/>
          <a:stretch>
            <a:fillRect/>
          </a:stretch>
        </p:blipFill>
        <p:spPr>
          <a:xfrm>
            <a:off x="2700866" y="3691466"/>
            <a:ext cx="9491134" cy="3166535"/>
          </a:xfrm>
          <a:prstGeom prst="rect">
            <a:avLst/>
          </a:prstGeom>
          <a:ln w="12700">
            <a:miter lim="400000"/>
          </a:ln>
        </p:spPr>
      </p:pic>
      <p:pic>
        <p:nvPicPr>
          <p:cNvPr id="3" name="Picture 8" descr="Picture 8">
            <a:extLst>
              <a:ext uri="{FF2B5EF4-FFF2-40B4-BE49-F238E27FC236}">
                <a16:creationId xmlns:a16="http://schemas.microsoft.com/office/drawing/2014/main" id="{56F46426-8260-CD89-1B91-6BF3034A2D04}"/>
              </a:ext>
            </a:extLst>
          </p:cNvPr>
          <p:cNvPicPr>
            <a:picLocks noChangeAspect="1"/>
          </p:cNvPicPr>
          <p:nvPr userDrawn="1"/>
        </p:nvPicPr>
        <p:blipFill>
          <a:blip r:embed="rId4"/>
          <a:srcRect t="15255" b="17192"/>
          <a:stretch>
            <a:fillRect/>
          </a:stretch>
        </p:blipFill>
        <p:spPr>
          <a:xfrm>
            <a:off x="10090894" y="5978769"/>
            <a:ext cx="1621681" cy="616815"/>
          </a:xfrm>
          <a:prstGeom prst="rect">
            <a:avLst/>
          </a:prstGeom>
          <a:ln w="12700">
            <a:miter lim="400000"/>
          </a:ln>
        </p:spPr>
      </p:pic>
      <p:pic>
        <p:nvPicPr>
          <p:cNvPr id="4" name="Picture 15" descr="Picture 15">
            <a:extLst>
              <a:ext uri="{FF2B5EF4-FFF2-40B4-BE49-F238E27FC236}">
                <a16:creationId xmlns:a16="http://schemas.microsoft.com/office/drawing/2014/main" id="{592BA4ED-0860-AAF9-ECDB-62F2AAD7AED6}"/>
              </a:ext>
            </a:extLst>
          </p:cNvPr>
          <p:cNvPicPr>
            <a:picLocks noChangeAspect="1"/>
          </p:cNvPicPr>
          <p:nvPr userDrawn="1"/>
        </p:nvPicPr>
        <p:blipFill>
          <a:blip r:embed="rId5"/>
          <a:srcRect t="12103" r="3954" b="30946"/>
          <a:stretch>
            <a:fillRect/>
          </a:stretch>
        </p:blipFill>
        <p:spPr>
          <a:xfrm>
            <a:off x="9209675" y="5875730"/>
            <a:ext cx="930858" cy="661957"/>
          </a:xfrm>
          <a:prstGeom prst="rect">
            <a:avLst/>
          </a:prstGeom>
          <a:ln w="12700">
            <a:miter lim="400000"/>
          </a:ln>
        </p:spPr>
      </p:pic>
    </p:spTree>
    <p:extLst>
      <p:ext uri="{BB962C8B-B14F-4D97-AF65-F5344CB8AC3E}">
        <p14:creationId xmlns:p14="http://schemas.microsoft.com/office/powerpoint/2010/main" val="4225499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8"/>
            <a:ext cx="9144000" cy="601111"/>
          </a:xfrm>
        </p:spPr>
        <p:txBody>
          <a:bodyPr anchor="b">
            <a:normAutofit/>
          </a:bodyPr>
          <a:lstStyle>
            <a:lvl1pPr algn="l">
              <a:defRPr sz="27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9"/>
            <a:ext cx="9144000" cy="466379"/>
          </a:xfrm>
        </p:spPr>
        <p:txBody>
          <a:bodyPr>
            <a:normAutofit/>
          </a:bodyPr>
          <a:lstStyle>
            <a:lvl1pPr marL="0" indent="0" algn="l">
              <a:buNone/>
              <a:defRPr sz="1350">
                <a:solidFill>
                  <a:srgbClr val="005EB8"/>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031860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7"/>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pic>
        <p:nvPicPr>
          <p:cNvPr id="2" name="Picture 7" descr="Picture 7">
            <a:extLst>
              <a:ext uri="{FF2B5EF4-FFF2-40B4-BE49-F238E27FC236}">
                <a16:creationId xmlns:a16="http://schemas.microsoft.com/office/drawing/2014/main" id="{0B682A81-1EF4-1E91-F79C-E1EEB403EA11}"/>
              </a:ext>
            </a:extLst>
          </p:cNvPr>
          <p:cNvPicPr>
            <a:picLocks noChangeAspect="1"/>
          </p:cNvPicPr>
          <p:nvPr userDrawn="1"/>
        </p:nvPicPr>
        <p:blipFill>
          <a:blip r:embed="rId3"/>
          <a:srcRect r="16962" b="53827"/>
          <a:stretch>
            <a:fillRect/>
          </a:stretch>
        </p:blipFill>
        <p:spPr>
          <a:xfrm>
            <a:off x="2700866" y="3691466"/>
            <a:ext cx="9491134" cy="3166535"/>
          </a:xfrm>
          <a:prstGeom prst="rect">
            <a:avLst/>
          </a:prstGeom>
          <a:ln w="12700">
            <a:miter lim="400000"/>
          </a:ln>
        </p:spPr>
      </p:pic>
      <p:pic>
        <p:nvPicPr>
          <p:cNvPr id="3" name="Picture 8" descr="Picture 8">
            <a:extLst>
              <a:ext uri="{FF2B5EF4-FFF2-40B4-BE49-F238E27FC236}">
                <a16:creationId xmlns:a16="http://schemas.microsoft.com/office/drawing/2014/main" id="{CE8D361D-C452-7928-CB6A-CDB0AEF19D74}"/>
              </a:ext>
            </a:extLst>
          </p:cNvPr>
          <p:cNvPicPr>
            <a:picLocks noChangeAspect="1"/>
          </p:cNvPicPr>
          <p:nvPr userDrawn="1"/>
        </p:nvPicPr>
        <p:blipFill>
          <a:blip r:embed="rId4"/>
          <a:srcRect t="15255" b="17192"/>
          <a:stretch>
            <a:fillRect/>
          </a:stretch>
        </p:blipFill>
        <p:spPr>
          <a:xfrm>
            <a:off x="10090894" y="5978769"/>
            <a:ext cx="1621681" cy="616815"/>
          </a:xfrm>
          <a:prstGeom prst="rect">
            <a:avLst/>
          </a:prstGeom>
          <a:ln w="12700">
            <a:miter lim="400000"/>
          </a:ln>
        </p:spPr>
      </p:pic>
      <p:pic>
        <p:nvPicPr>
          <p:cNvPr id="4" name="Picture 15" descr="Picture 15">
            <a:extLst>
              <a:ext uri="{FF2B5EF4-FFF2-40B4-BE49-F238E27FC236}">
                <a16:creationId xmlns:a16="http://schemas.microsoft.com/office/drawing/2014/main" id="{224EA434-188B-BAB6-E6E0-6310BFEEA476}"/>
              </a:ext>
            </a:extLst>
          </p:cNvPr>
          <p:cNvPicPr>
            <a:picLocks noChangeAspect="1"/>
          </p:cNvPicPr>
          <p:nvPr userDrawn="1"/>
        </p:nvPicPr>
        <p:blipFill>
          <a:blip r:embed="rId5"/>
          <a:srcRect t="12103" r="3954" b="30946"/>
          <a:stretch>
            <a:fillRect/>
          </a:stretch>
        </p:blipFill>
        <p:spPr>
          <a:xfrm>
            <a:off x="9209675" y="5875730"/>
            <a:ext cx="930858" cy="661957"/>
          </a:xfrm>
          <a:prstGeom prst="rect">
            <a:avLst/>
          </a:prstGeom>
          <a:ln w="12700">
            <a:miter lim="400000"/>
          </a:ln>
        </p:spPr>
      </p:pic>
    </p:spTree>
    <p:extLst>
      <p:ext uri="{BB962C8B-B14F-4D97-AF65-F5344CB8AC3E}">
        <p14:creationId xmlns:p14="http://schemas.microsoft.com/office/powerpoint/2010/main" val="4000321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1901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0768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5962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95372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ver-Slide-Icon-Set">
    <p:spTree>
      <p:nvGrpSpPr>
        <p:cNvPr id="1" name=""/>
        <p:cNvGrpSpPr/>
        <p:nvPr/>
      </p:nvGrpSpPr>
      <p:grpSpPr>
        <a:xfrm>
          <a:off x="0" y="0"/>
          <a:ext cx="0" cy="0"/>
          <a:chOff x="0" y="0"/>
          <a:chExt cx="0" cy="0"/>
        </a:xfrm>
      </p:grpSpPr>
      <p:pic>
        <p:nvPicPr>
          <p:cNvPr id="11" name="Picture 6" descr="Picture 6"/>
          <p:cNvPicPr>
            <a:picLocks noChangeAspect="1"/>
          </p:cNvPicPr>
          <p:nvPr/>
        </p:nvPicPr>
        <p:blipFill>
          <a:blip r:embed="rId2"/>
          <a:srcRect l="26907" t="36756" b="8605"/>
          <a:stretch>
            <a:fillRect/>
          </a:stretch>
        </p:blipFill>
        <p:spPr>
          <a:xfrm>
            <a:off x="-1" y="-2"/>
            <a:ext cx="8364775" cy="6858002"/>
          </a:xfrm>
          <a:prstGeom prst="rect">
            <a:avLst/>
          </a:prstGeom>
          <a:ln w="12700">
            <a:miter lim="400000"/>
          </a:ln>
        </p:spPr>
      </p:pic>
      <p:pic>
        <p:nvPicPr>
          <p:cNvPr id="12" name="Picture 7" descr="Picture 7"/>
          <p:cNvPicPr>
            <a:picLocks noChangeAspect="1"/>
          </p:cNvPicPr>
          <p:nvPr/>
        </p:nvPicPr>
        <p:blipFill>
          <a:blip r:embed="rId3"/>
          <a:srcRect r="27213" b="32019"/>
          <a:stretch>
            <a:fillRect/>
          </a:stretch>
        </p:blipFill>
        <p:spPr>
          <a:xfrm>
            <a:off x="8397468" y="3389569"/>
            <a:ext cx="3788922" cy="3448297"/>
          </a:xfrm>
          <a:prstGeom prst="rect">
            <a:avLst/>
          </a:prstGeom>
          <a:ln w="12700">
            <a:miter lim="400000"/>
          </a:ln>
        </p:spPr>
      </p:pic>
      <p:pic>
        <p:nvPicPr>
          <p:cNvPr id="13" name="Picture 8" descr="Picture 8"/>
          <p:cNvPicPr>
            <a:picLocks noChangeAspect="1"/>
          </p:cNvPicPr>
          <p:nvPr/>
        </p:nvPicPr>
        <p:blipFill>
          <a:blip r:embed="rId4"/>
          <a:stretch>
            <a:fillRect/>
          </a:stretch>
        </p:blipFill>
        <p:spPr>
          <a:xfrm>
            <a:off x="0" y="2956881"/>
            <a:ext cx="12425744" cy="3543249"/>
          </a:xfrm>
          <a:prstGeom prst="rect">
            <a:avLst/>
          </a:prstGeom>
          <a:ln w="12700">
            <a:miter lim="400000"/>
          </a:ln>
        </p:spPr>
      </p:pic>
      <p:sp>
        <p:nvSpPr>
          <p:cNvPr id="14"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15"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6"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7" name="Picture 12" descr="Picture 12"/>
          <p:cNvPicPr>
            <a:picLocks noChangeAspect="1"/>
          </p:cNvPicPr>
          <p:nvPr/>
        </p:nvPicPr>
        <p:blipFill>
          <a:blip r:embed="rId5"/>
          <a:stretch>
            <a:fillRect/>
          </a:stretch>
        </p:blipFill>
        <p:spPr>
          <a:xfrm>
            <a:off x="10722837" y="371580"/>
            <a:ext cx="965003" cy="387361"/>
          </a:xfrm>
          <a:prstGeom prst="rect">
            <a:avLst/>
          </a:prstGeom>
          <a:ln w="12700">
            <a:miter lim="400000"/>
          </a:ln>
        </p:spPr>
      </p:pic>
      <p:pic>
        <p:nvPicPr>
          <p:cNvPr id="18" name="Picture 14" descr="Picture 14"/>
          <p:cNvPicPr>
            <a:picLocks noChangeAspect="1"/>
          </p:cNvPicPr>
          <p:nvPr/>
        </p:nvPicPr>
        <p:blipFill>
          <a:blip r:embed="rId6"/>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232010108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27324" y="3034493"/>
            <a:ext cx="8937349"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9451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ver-Slide-Icon-Set-Description">
    <p:spTree>
      <p:nvGrpSpPr>
        <p:cNvPr id="1" name=""/>
        <p:cNvGrpSpPr/>
        <p:nvPr/>
      </p:nvGrpSpPr>
      <p:grpSpPr>
        <a:xfrm>
          <a:off x="0" y="0"/>
          <a:ext cx="0" cy="0"/>
          <a:chOff x="0" y="0"/>
          <a:chExt cx="0" cy="0"/>
        </a:xfrm>
      </p:grpSpPr>
      <p:pic>
        <p:nvPicPr>
          <p:cNvPr id="26" name="Picture 6" descr="Picture 6"/>
          <p:cNvPicPr>
            <a:picLocks noChangeAspect="1"/>
          </p:cNvPicPr>
          <p:nvPr/>
        </p:nvPicPr>
        <p:blipFill>
          <a:blip r:embed="rId2"/>
          <a:srcRect l="26907" t="36756" b="8605"/>
          <a:stretch>
            <a:fillRect/>
          </a:stretch>
        </p:blipFill>
        <p:spPr>
          <a:xfrm>
            <a:off x="-1" y="-14290"/>
            <a:ext cx="8364775" cy="6858002"/>
          </a:xfrm>
          <a:prstGeom prst="rect">
            <a:avLst/>
          </a:prstGeom>
          <a:ln w="12700">
            <a:miter lim="400000"/>
          </a:ln>
        </p:spPr>
      </p:pic>
      <p:pic>
        <p:nvPicPr>
          <p:cNvPr id="27" name="Picture 7" descr="Picture 7"/>
          <p:cNvPicPr>
            <a:picLocks noChangeAspect="1"/>
          </p:cNvPicPr>
          <p:nvPr/>
        </p:nvPicPr>
        <p:blipFill>
          <a:blip r:embed="rId3"/>
          <a:srcRect r="27213" b="32019"/>
          <a:stretch>
            <a:fillRect/>
          </a:stretch>
        </p:blipFill>
        <p:spPr>
          <a:xfrm>
            <a:off x="8397468" y="3389569"/>
            <a:ext cx="3788922" cy="3448297"/>
          </a:xfrm>
          <a:prstGeom prst="rect">
            <a:avLst/>
          </a:prstGeom>
          <a:ln w="12700">
            <a:miter lim="400000"/>
          </a:ln>
        </p:spPr>
      </p:pic>
      <p:sp>
        <p:nvSpPr>
          <p:cNvPr id="28" name="Body Level One…"/>
          <p:cNvSpPr txBox="1">
            <a:spLocks noGrp="1"/>
          </p:cNvSpPr>
          <p:nvPr>
            <p:ph type="body" sz="quarter" idx="1" hasCustomPrompt="1"/>
          </p:nvPr>
        </p:nvSpPr>
        <p:spPr>
          <a:xfrm>
            <a:off x="733425" y="1971919"/>
            <a:ext cx="5624513" cy="413698"/>
          </a:xfrm>
          <a:prstGeom prst="rect">
            <a:avLst/>
          </a:prstGeom>
        </p:spPr>
        <p:txBody>
          <a:bodyPr anchor="ctr">
            <a:normAutofit/>
          </a:bodyPr>
          <a:lstStyle>
            <a:lvl1pPr marL="0" indent="0">
              <a:buSzTx/>
              <a:buFontTx/>
              <a:buNone/>
              <a:defRPr sz="3000" b="1">
                <a:solidFill>
                  <a:srgbClr val="0071CE"/>
                </a:solidFill>
              </a:defRPr>
            </a:lvl1pPr>
            <a:lvl2pPr marL="742950" indent="-285750">
              <a:buFontTx/>
              <a:defRPr sz="3000" b="1">
                <a:solidFill>
                  <a:srgbClr val="0071CE"/>
                </a:solidFill>
              </a:defRPr>
            </a:lvl2pPr>
            <a:lvl3pPr marL="914400" indent="0">
              <a:buFontTx/>
              <a:buNone/>
              <a:defRPr sz="3000" b="1">
                <a:solidFill>
                  <a:srgbClr val="0071CE"/>
                </a:solidFill>
              </a:defRPr>
            </a:lvl3pPr>
            <a:lvl4pPr marL="1752600" indent="-381000">
              <a:buFontTx/>
              <a:defRPr sz="3000" b="1">
                <a:solidFill>
                  <a:srgbClr val="0071CE"/>
                </a:solidFill>
              </a:defRPr>
            </a:lvl4pPr>
            <a:lvl5pPr marL="2209800" indent="-381000">
              <a:buFontTx/>
              <a:defRPr sz="3000" b="1">
                <a:solidFill>
                  <a:srgbClr val="0071CE"/>
                </a:solidFill>
              </a:defRPr>
            </a:lvl5pPr>
          </a:lstStyle>
          <a:p>
            <a:r>
              <a:rPr dirty="0"/>
              <a:t>Sub-heading</a:t>
            </a:r>
          </a:p>
        </p:txBody>
      </p:sp>
      <p:sp>
        <p:nvSpPr>
          <p:cNvPr id="29" name="Text Placeholder 10"/>
          <p:cNvSpPr>
            <a:spLocks noGrp="1"/>
          </p:cNvSpPr>
          <p:nvPr>
            <p:ph type="body" sz="quarter" idx="21"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30" name="Picture 12" descr="Picture 12"/>
          <p:cNvPicPr>
            <a:picLocks noChangeAspect="1"/>
          </p:cNvPicPr>
          <p:nvPr/>
        </p:nvPicPr>
        <p:blipFill>
          <a:blip r:embed="rId4"/>
          <a:stretch>
            <a:fillRect/>
          </a:stretch>
        </p:blipFill>
        <p:spPr>
          <a:xfrm>
            <a:off x="10722837" y="371580"/>
            <a:ext cx="965003" cy="387361"/>
          </a:xfrm>
          <a:prstGeom prst="rect">
            <a:avLst/>
          </a:prstGeom>
          <a:ln w="12700">
            <a:miter lim="400000"/>
          </a:ln>
        </p:spPr>
      </p:pic>
      <p:sp>
        <p:nvSpPr>
          <p:cNvPr id="31" name="Text Placeholder 10"/>
          <p:cNvSpPr>
            <a:spLocks noGrp="1"/>
          </p:cNvSpPr>
          <p:nvPr>
            <p:ph type="body" sz="quarter" idx="22" hasCustomPrompt="1"/>
          </p:nvPr>
        </p:nvSpPr>
        <p:spPr>
          <a:xfrm>
            <a:off x="733424" y="1120426"/>
            <a:ext cx="5624515" cy="751787"/>
          </a:xfrm>
          <a:prstGeom prst="rect">
            <a:avLst/>
          </a:prstGeom>
        </p:spPr>
        <p:txBody>
          <a:bodyPr anchor="ctr">
            <a:normAutofit/>
          </a:bodyPr>
          <a:lstStyle>
            <a:lvl1pPr marL="0" indent="0" defTabSz="576072">
              <a:spcBef>
                <a:spcPts val="600"/>
              </a:spcBef>
              <a:buSzTx/>
              <a:buFontTx/>
              <a:buNone/>
              <a:defRPr sz="4536" b="1">
                <a:solidFill>
                  <a:srgbClr val="0071CE"/>
                </a:solidFill>
              </a:defRPr>
            </a:lvl1pPr>
          </a:lstStyle>
          <a:p>
            <a:r>
              <a:t>Cover slide</a:t>
            </a:r>
          </a:p>
        </p:txBody>
      </p:sp>
      <p:pic>
        <p:nvPicPr>
          <p:cNvPr id="32" name="Picture 15" descr="Picture 15"/>
          <p:cNvPicPr>
            <a:picLocks noChangeAspect="1"/>
          </p:cNvPicPr>
          <p:nvPr/>
        </p:nvPicPr>
        <p:blipFill>
          <a:blip r:embed="rId5"/>
          <a:srcRect t="15255" b="17192"/>
          <a:stretch>
            <a:fillRect/>
          </a:stretch>
        </p:blipFill>
        <p:spPr>
          <a:xfrm>
            <a:off x="10090894" y="5978769"/>
            <a:ext cx="1621681" cy="616815"/>
          </a:xfrm>
          <a:prstGeom prst="rect">
            <a:avLst/>
          </a:prstGeom>
          <a:ln w="12700">
            <a:miter lim="400000"/>
          </a:ln>
        </p:spPr>
      </p:pic>
      <p:grpSp>
        <p:nvGrpSpPr>
          <p:cNvPr id="35" name="Group 1"/>
          <p:cNvGrpSpPr/>
          <p:nvPr/>
        </p:nvGrpSpPr>
        <p:grpSpPr>
          <a:xfrm>
            <a:off x="-225635" y="3932546"/>
            <a:ext cx="12729734" cy="2076555"/>
            <a:chOff x="0" y="0"/>
            <a:chExt cx="12729733" cy="2076554"/>
          </a:xfrm>
        </p:grpSpPr>
        <p:pic>
          <p:nvPicPr>
            <p:cNvPr id="33" name="Picture 10" descr="Picture 10"/>
            <p:cNvPicPr>
              <a:picLocks noChangeAspect="1"/>
            </p:cNvPicPr>
            <p:nvPr/>
          </p:nvPicPr>
          <p:blipFill>
            <a:blip r:embed="rId6"/>
            <a:srcRect l="94738" t="42486" r="3546" b="47745"/>
            <a:stretch>
              <a:fillRect/>
            </a:stretch>
          </p:blipFill>
          <p:spPr>
            <a:xfrm rot="10800000">
              <a:off x="0" y="881324"/>
              <a:ext cx="215189" cy="237519"/>
            </a:xfrm>
            <a:prstGeom prst="rect">
              <a:avLst/>
            </a:prstGeom>
            <a:ln w="12700" cap="flat">
              <a:noFill/>
              <a:miter lim="400000"/>
            </a:ln>
            <a:effectLst/>
          </p:spPr>
        </p:pic>
        <p:pic>
          <p:nvPicPr>
            <p:cNvPr id="34" name="People_Promise_Words_Full_Design.png" descr="People_Promise_Words_Full_Design.png"/>
            <p:cNvPicPr>
              <a:picLocks noChangeAspect="1"/>
            </p:cNvPicPr>
            <p:nvPr/>
          </p:nvPicPr>
          <p:blipFill>
            <a:blip r:embed="rId7"/>
            <a:stretch>
              <a:fillRect/>
            </a:stretch>
          </p:blipFill>
          <p:spPr>
            <a:xfrm>
              <a:off x="193516" y="0"/>
              <a:ext cx="12536218" cy="2076555"/>
            </a:xfrm>
            <a:prstGeom prst="rect">
              <a:avLst/>
            </a:prstGeom>
            <a:ln w="12700" cap="flat">
              <a:noFill/>
              <a:miter lim="400000"/>
            </a:ln>
            <a:effectLst/>
          </p:spPr>
        </p:pic>
      </p:grpSp>
    </p:spTree>
    <p:extLst>
      <p:ext uri="{BB962C8B-B14F-4D97-AF65-F5344CB8AC3E}">
        <p14:creationId xmlns:p14="http://schemas.microsoft.com/office/powerpoint/2010/main" val="59047557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ver-Slide-Icon-Heart">
    <p:spTree>
      <p:nvGrpSpPr>
        <p:cNvPr id="1" name=""/>
        <p:cNvGrpSpPr/>
        <p:nvPr/>
      </p:nvGrpSpPr>
      <p:grpSpPr>
        <a:xfrm>
          <a:off x="0" y="0"/>
          <a:ext cx="0" cy="0"/>
          <a:chOff x="0" y="0"/>
          <a:chExt cx="0" cy="0"/>
        </a:xfrm>
      </p:grpSpPr>
      <p:pic>
        <p:nvPicPr>
          <p:cNvPr id="43" name="Picture 1" descr="Picture 1"/>
          <p:cNvPicPr>
            <a:picLocks noChangeAspect="1"/>
          </p:cNvPicPr>
          <p:nvPr/>
        </p:nvPicPr>
        <p:blipFill>
          <a:blip r:embed="rId2"/>
          <a:srcRect r="11509" b="26953"/>
          <a:stretch>
            <a:fillRect/>
          </a:stretch>
        </p:blipFill>
        <p:spPr>
          <a:xfrm>
            <a:off x="2214119" y="1819624"/>
            <a:ext cx="9977881" cy="5038376"/>
          </a:xfrm>
          <a:prstGeom prst="rect">
            <a:avLst/>
          </a:prstGeom>
          <a:ln w="12700">
            <a:miter lim="400000"/>
          </a:ln>
        </p:spPr>
      </p:pic>
      <p:pic>
        <p:nvPicPr>
          <p:cNvPr id="44"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45"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46"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47"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48"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49" name="Picture 17" descr="Picture 17"/>
          <p:cNvPicPr>
            <a:picLocks noChangeAspect="1"/>
          </p:cNvPicPr>
          <p:nvPr/>
        </p:nvPicPr>
        <p:blipFill>
          <a:blip r:embed="rId5"/>
          <a:srcRect t="37348" b="7574"/>
          <a:stretch>
            <a:fillRect/>
          </a:stretch>
        </p:blipFill>
        <p:spPr>
          <a:xfrm>
            <a:off x="0" y="3080816"/>
            <a:ext cx="12192000" cy="3777185"/>
          </a:xfrm>
          <a:prstGeom prst="rect">
            <a:avLst/>
          </a:prstGeom>
          <a:ln w="12700">
            <a:miter lim="400000"/>
          </a:ln>
        </p:spPr>
      </p:pic>
    </p:spTree>
    <p:extLst>
      <p:ext uri="{BB962C8B-B14F-4D97-AF65-F5344CB8AC3E}">
        <p14:creationId xmlns:p14="http://schemas.microsoft.com/office/powerpoint/2010/main" val="374075333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ver-Slide-Icon-Heart-Copy">
    <p:spTree>
      <p:nvGrpSpPr>
        <p:cNvPr id="1" name=""/>
        <p:cNvGrpSpPr/>
        <p:nvPr/>
      </p:nvGrpSpPr>
      <p:grpSpPr>
        <a:xfrm>
          <a:off x="0" y="0"/>
          <a:ext cx="0" cy="0"/>
          <a:chOff x="0" y="0"/>
          <a:chExt cx="0" cy="0"/>
        </a:xfrm>
      </p:grpSpPr>
      <p:pic>
        <p:nvPicPr>
          <p:cNvPr id="57" name="Picture 1" descr="Picture 1"/>
          <p:cNvPicPr>
            <a:picLocks noChangeAspect="1"/>
          </p:cNvPicPr>
          <p:nvPr/>
        </p:nvPicPr>
        <p:blipFill>
          <a:blip r:embed="rId2"/>
          <a:srcRect r="11509" b="26953"/>
          <a:stretch>
            <a:fillRect/>
          </a:stretch>
        </p:blipFill>
        <p:spPr>
          <a:xfrm>
            <a:off x="2214119" y="1819624"/>
            <a:ext cx="9977881" cy="5038376"/>
          </a:xfrm>
          <a:prstGeom prst="rect">
            <a:avLst/>
          </a:prstGeom>
          <a:ln w="12700">
            <a:miter lim="400000"/>
          </a:ln>
        </p:spPr>
      </p:pic>
      <p:pic>
        <p:nvPicPr>
          <p:cNvPr id="58"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59"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60"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61"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62"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63" name="Picture 17" descr="Picture 17"/>
          <p:cNvPicPr>
            <a:picLocks noChangeAspect="1"/>
          </p:cNvPicPr>
          <p:nvPr/>
        </p:nvPicPr>
        <p:blipFill>
          <a:blip r:embed="rId5"/>
          <a:srcRect t="37348" b="7574"/>
          <a:stretch>
            <a:fillRect/>
          </a:stretch>
        </p:blipFill>
        <p:spPr>
          <a:xfrm>
            <a:off x="0" y="2888902"/>
            <a:ext cx="12192000" cy="3777186"/>
          </a:xfrm>
          <a:prstGeom prst="rect">
            <a:avLst/>
          </a:prstGeom>
          <a:ln w="12700">
            <a:miter lim="400000"/>
          </a:ln>
        </p:spPr>
      </p:pic>
      <p:pic>
        <p:nvPicPr>
          <p:cNvPr id="64" name="Picture 20" descr="Picture 20"/>
          <p:cNvPicPr>
            <a:picLocks noChangeAspect="1"/>
          </p:cNvPicPr>
          <p:nvPr/>
        </p:nvPicPr>
        <p:blipFill>
          <a:blip r:embed="rId6"/>
          <a:stretch>
            <a:fillRect/>
          </a:stretch>
        </p:blipFill>
        <p:spPr>
          <a:xfrm>
            <a:off x="5537198" y="5432076"/>
            <a:ext cx="3568977" cy="957877"/>
          </a:xfrm>
          <a:prstGeom prst="rect">
            <a:avLst/>
          </a:prstGeom>
          <a:ln w="12700">
            <a:miter lim="400000"/>
          </a:ln>
        </p:spPr>
      </p:pic>
    </p:spTree>
    <p:extLst>
      <p:ext uri="{BB962C8B-B14F-4D97-AF65-F5344CB8AC3E}">
        <p14:creationId xmlns:p14="http://schemas.microsoft.com/office/powerpoint/2010/main" val="299640845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ver-Slide-Icon-Badge">
    <p:spTree>
      <p:nvGrpSpPr>
        <p:cNvPr id="1" name=""/>
        <p:cNvGrpSpPr/>
        <p:nvPr/>
      </p:nvGrpSpPr>
      <p:grpSpPr>
        <a:xfrm>
          <a:off x="0" y="0"/>
          <a:ext cx="0" cy="0"/>
          <a:chOff x="0" y="0"/>
          <a:chExt cx="0" cy="0"/>
        </a:xfrm>
      </p:grpSpPr>
      <p:pic>
        <p:nvPicPr>
          <p:cNvPr id="130" name="Picture 15" descr="Picture 15"/>
          <p:cNvPicPr>
            <a:picLocks noChangeAspect="1"/>
          </p:cNvPicPr>
          <p:nvPr/>
        </p:nvPicPr>
        <p:blipFill>
          <a:blip r:embed="rId2"/>
          <a:srcRect r="11936" b="27300"/>
          <a:stretch>
            <a:fillRect/>
          </a:stretch>
        </p:blipFill>
        <p:spPr>
          <a:xfrm>
            <a:off x="2318306" y="1872225"/>
            <a:ext cx="9873695" cy="4985776"/>
          </a:xfrm>
          <a:prstGeom prst="rect">
            <a:avLst/>
          </a:prstGeom>
          <a:ln w="12700">
            <a:miter lim="400000"/>
          </a:ln>
        </p:spPr>
      </p:pic>
      <p:pic>
        <p:nvPicPr>
          <p:cNvPr id="131"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132"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133"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34"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35"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136" name="Picture 7" descr="Picture 7"/>
          <p:cNvPicPr>
            <a:picLocks noChangeAspect="1"/>
          </p:cNvPicPr>
          <p:nvPr/>
        </p:nvPicPr>
        <p:blipFill>
          <a:blip r:embed="rId5"/>
          <a:srcRect t="46754"/>
          <a:stretch>
            <a:fillRect/>
          </a:stretch>
        </p:blipFill>
        <p:spPr>
          <a:xfrm>
            <a:off x="0" y="3206375"/>
            <a:ext cx="12192000" cy="3651626"/>
          </a:xfrm>
          <a:prstGeom prst="rect">
            <a:avLst/>
          </a:prstGeom>
          <a:ln w="12700">
            <a:miter lim="400000"/>
          </a:ln>
        </p:spPr>
      </p:pic>
    </p:spTree>
    <p:extLst>
      <p:ext uri="{BB962C8B-B14F-4D97-AF65-F5344CB8AC3E}">
        <p14:creationId xmlns:p14="http://schemas.microsoft.com/office/powerpoint/2010/main" val="42409790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ver-Slide-Icon-Badge-Copy">
    <p:spTree>
      <p:nvGrpSpPr>
        <p:cNvPr id="1" name=""/>
        <p:cNvGrpSpPr/>
        <p:nvPr/>
      </p:nvGrpSpPr>
      <p:grpSpPr>
        <a:xfrm>
          <a:off x="0" y="0"/>
          <a:ext cx="0" cy="0"/>
          <a:chOff x="0" y="0"/>
          <a:chExt cx="0" cy="0"/>
        </a:xfrm>
      </p:grpSpPr>
      <p:pic>
        <p:nvPicPr>
          <p:cNvPr id="144" name="Picture 15" descr="Picture 15"/>
          <p:cNvPicPr>
            <a:picLocks noChangeAspect="1"/>
          </p:cNvPicPr>
          <p:nvPr/>
        </p:nvPicPr>
        <p:blipFill>
          <a:blip r:embed="rId2"/>
          <a:srcRect r="11936" b="27300"/>
          <a:stretch>
            <a:fillRect/>
          </a:stretch>
        </p:blipFill>
        <p:spPr>
          <a:xfrm>
            <a:off x="2318306" y="1872225"/>
            <a:ext cx="9873695" cy="4985776"/>
          </a:xfrm>
          <a:prstGeom prst="rect">
            <a:avLst/>
          </a:prstGeom>
          <a:ln w="12700">
            <a:miter lim="400000"/>
          </a:ln>
        </p:spPr>
      </p:pic>
      <p:pic>
        <p:nvPicPr>
          <p:cNvPr id="145"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146"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147"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48"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49"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150" name="Picture 7" descr="Picture 7"/>
          <p:cNvPicPr>
            <a:picLocks noChangeAspect="1"/>
          </p:cNvPicPr>
          <p:nvPr/>
        </p:nvPicPr>
        <p:blipFill>
          <a:blip r:embed="rId5"/>
          <a:srcRect t="46754"/>
          <a:stretch>
            <a:fillRect/>
          </a:stretch>
        </p:blipFill>
        <p:spPr>
          <a:xfrm>
            <a:off x="0" y="3206375"/>
            <a:ext cx="12192000" cy="3651626"/>
          </a:xfrm>
          <a:prstGeom prst="rect">
            <a:avLst/>
          </a:prstGeom>
          <a:ln w="12700">
            <a:miter lim="400000"/>
          </a:ln>
        </p:spPr>
      </p:pic>
      <p:pic>
        <p:nvPicPr>
          <p:cNvPr id="151" name="Picture 9" descr="Picture 9"/>
          <p:cNvPicPr>
            <a:picLocks noChangeAspect="1"/>
          </p:cNvPicPr>
          <p:nvPr/>
        </p:nvPicPr>
        <p:blipFill>
          <a:blip r:embed="rId6"/>
          <a:stretch>
            <a:fillRect/>
          </a:stretch>
        </p:blipFill>
        <p:spPr>
          <a:xfrm>
            <a:off x="3209640" y="5574134"/>
            <a:ext cx="3674534" cy="809273"/>
          </a:xfrm>
          <a:prstGeom prst="rect">
            <a:avLst/>
          </a:prstGeom>
          <a:ln w="12700">
            <a:miter lim="400000"/>
          </a:ln>
        </p:spPr>
      </p:pic>
    </p:spTree>
    <p:extLst>
      <p:ext uri="{BB962C8B-B14F-4D97-AF65-F5344CB8AC3E}">
        <p14:creationId xmlns:p14="http://schemas.microsoft.com/office/powerpoint/2010/main" val="106389844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ver-Slide-Icon-Speech">
    <p:spTree>
      <p:nvGrpSpPr>
        <p:cNvPr id="1" name=""/>
        <p:cNvGrpSpPr/>
        <p:nvPr/>
      </p:nvGrpSpPr>
      <p:grpSpPr>
        <a:xfrm>
          <a:off x="0" y="0"/>
          <a:ext cx="0" cy="0"/>
          <a:chOff x="0" y="0"/>
          <a:chExt cx="0" cy="0"/>
        </a:xfrm>
      </p:grpSpPr>
      <p:pic>
        <p:nvPicPr>
          <p:cNvPr id="188" name="Picture 8" descr="Picture 8"/>
          <p:cNvPicPr>
            <a:picLocks noChangeAspect="1"/>
          </p:cNvPicPr>
          <p:nvPr/>
        </p:nvPicPr>
        <p:blipFill>
          <a:blip r:embed="rId2"/>
          <a:srcRect r="11960" b="27363"/>
          <a:stretch>
            <a:fillRect/>
          </a:stretch>
        </p:blipFill>
        <p:spPr>
          <a:xfrm>
            <a:off x="2326407" y="1876567"/>
            <a:ext cx="9865593" cy="4981434"/>
          </a:xfrm>
          <a:prstGeom prst="rect">
            <a:avLst/>
          </a:prstGeom>
          <a:ln w="12700">
            <a:miter lim="400000"/>
          </a:ln>
        </p:spPr>
      </p:pic>
      <p:pic>
        <p:nvPicPr>
          <p:cNvPr id="189" name="Picture 4" descr="Picture 4"/>
          <p:cNvPicPr>
            <a:picLocks noChangeAspect="1"/>
          </p:cNvPicPr>
          <p:nvPr/>
        </p:nvPicPr>
        <p:blipFill>
          <a:blip r:embed="rId3"/>
          <a:srcRect t="34524" b="8241"/>
          <a:stretch>
            <a:fillRect/>
          </a:stretch>
        </p:blipFill>
        <p:spPr>
          <a:xfrm>
            <a:off x="0" y="2932897"/>
            <a:ext cx="12192000" cy="3925102"/>
          </a:xfrm>
          <a:prstGeom prst="rect">
            <a:avLst/>
          </a:prstGeom>
          <a:ln w="12700">
            <a:miter lim="400000"/>
          </a:ln>
        </p:spPr>
      </p:pic>
      <p:pic>
        <p:nvPicPr>
          <p:cNvPr id="190" name="Picture 6" descr="Picture 6"/>
          <p:cNvPicPr>
            <a:picLocks noChangeAspect="1"/>
          </p:cNvPicPr>
          <p:nvPr/>
        </p:nvPicPr>
        <p:blipFill>
          <a:blip r:embed="rId4"/>
          <a:stretch>
            <a:fillRect/>
          </a:stretch>
        </p:blipFill>
        <p:spPr>
          <a:xfrm>
            <a:off x="10722837" y="371580"/>
            <a:ext cx="965003" cy="387361"/>
          </a:xfrm>
          <a:prstGeom prst="rect">
            <a:avLst/>
          </a:prstGeom>
          <a:ln w="12700">
            <a:miter lim="400000"/>
          </a:ln>
        </p:spPr>
      </p:pic>
      <p:sp>
        <p:nvSpPr>
          <p:cNvPr id="191"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192"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93"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94" name="Picture 14" descr="Picture 14"/>
          <p:cNvPicPr>
            <a:picLocks noChangeAspect="1"/>
          </p:cNvPicPr>
          <p:nvPr/>
        </p:nvPicPr>
        <p:blipFill>
          <a:blip r:embed="rId5"/>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204208089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over-Slide-Icon-Speech-Copy">
    <p:spTree>
      <p:nvGrpSpPr>
        <p:cNvPr id="1" name=""/>
        <p:cNvGrpSpPr/>
        <p:nvPr/>
      </p:nvGrpSpPr>
      <p:grpSpPr>
        <a:xfrm>
          <a:off x="0" y="0"/>
          <a:ext cx="0" cy="0"/>
          <a:chOff x="0" y="0"/>
          <a:chExt cx="0" cy="0"/>
        </a:xfrm>
      </p:grpSpPr>
      <p:pic>
        <p:nvPicPr>
          <p:cNvPr id="202" name="Picture 9" descr="Picture 9"/>
          <p:cNvPicPr>
            <a:picLocks noChangeAspect="1"/>
          </p:cNvPicPr>
          <p:nvPr/>
        </p:nvPicPr>
        <p:blipFill>
          <a:blip r:embed="rId2"/>
          <a:srcRect r="11960" b="27363"/>
          <a:stretch>
            <a:fillRect/>
          </a:stretch>
        </p:blipFill>
        <p:spPr>
          <a:xfrm>
            <a:off x="2326407" y="1876567"/>
            <a:ext cx="9865593" cy="4981434"/>
          </a:xfrm>
          <a:prstGeom prst="rect">
            <a:avLst/>
          </a:prstGeom>
          <a:ln w="12700">
            <a:miter lim="400000"/>
          </a:ln>
        </p:spPr>
      </p:pic>
      <p:pic>
        <p:nvPicPr>
          <p:cNvPr id="203" name="Picture 4" descr="Picture 4"/>
          <p:cNvPicPr>
            <a:picLocks noChangeAspect="1"/>
          </p:cNvPicPr>
          <p:nvPr/>
        </p:nvPicPr>
        <p:blipFill>
          <a:blip r:embed="rId3"/>
          <a:srcRect t="30668" b="8241"/>
          <a:stretch>
            <a:fillRect/>
          </a:stretch>
        </p:blipFill>
        <p:spPr>
          <a:xfrm>
            <a:off x="0" y="2668426"/>
            <a:ext cx="12192000" cy="4189574"/>
          </a:xfrm>
          <a:prstGeom prst="rect">
            <a:avLst/>
          </a:prstGeom>
          <a:ln w="12700">
            <a:miter lim="400000"/>
          </a:ln>
        </p:spPr>
      </p:pic>
      <p:pic>
        <p:nvPicPr>
          <p:cNvPr id="204" name="Picture 6" descr="Picture 6"/>
          <p:cNvPicPr>
            <a:picLocks noChangeAspect="1"/>
          </p:cNvPicPr>
          <p:nvPr/>
        </p:nvPicPr>
        <p:blipFill>
          <a:blip r:embed="rId4"/>
          <a:stretch>
            <a:fillRect/>
          </a:stretch>
        </p:blipFill>
        <p:spPr>
          <a:xfrm>
            <a:off x="10722837" y="371580"/>
            <a:ext cx="965003" cy="387361"/>
          </a:xfrm>
          <a:prstGeom prst="rect">
            <a:avLst/>
          </a:prstGeom>
          <a:ln w="12700">
            <a:miter lim="400000"/>
          </a:ln>
        </p:spPr>
      </p:pic>
      <p:sp>
        <p:nvSpPr>
          <p:cNvPr id="205"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206"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207"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208" name="Picture 14" descr="Picture 14"/>
          <p:cNvPicPr>
            <a:picLocks noChangeAspect="1"/>
          </p:cNvPicPr>
          <p:nvPr/>
        </p:nvPicPr>
        <p:blipFill>
          <a:blip r:embed="rId5"/>
          <a:srcRect t="15255" b="17192"/>
          <a:stretch>
            <a:fillRect/>
          </a:stretch>
        </p:blipFill>
        <p:spPr>
          <a:xfrm>
            <a:off x="10090894" y="5978769"/>
            <a:ext cx="1621681" cy="616815"/>
          </a:xfrm>
          <a:prstGeom prst="rect">
            <a:avLst/>
          </a:prstGeom>
          <a:ln w="12700">
            <a:miter lim="400000"/>
          </a:ln>
        </p:spPr>
      </p:pic>
      <p:pic>
        <p:nvPicPr>
          <p:cNvPr id="209" name="Picture 8" descr="Picture 8"/>
          <p:cNvPicPr>
            <a:picLocks noChangeAspect="1"/>
          </p:cNvPicPr>
          <p:nvPr/>
        </p:nvPicPr>
        <p:blipFill>
          <a:blip r:embed="rId6"/>
          <a:stretch>
            <a:fillRect/>
          </a:stretch>
        </p:blipFill>
        <p:spPr>
          <a:xfrm>
            <a:off x="5553948" y="5439442"/>
            <a:ext cx="2788541" cy="988343"/>
          </a:xfrm>
          <a:prstGeom prst="rect">
            <a:avLst/>
          </a:prstGeom>
          <a:ln w="12700">
            <a:miter lim="400000"/>
          </a:ln>
        </p:spPr>
      </p:pic>
    </p:spTree>
    <p:extLst>
      <p:ext uri="{BB962C8B-B14F-4D97-AF65-F5344CB8AC3E}">
        <p14:creationId xmlns:p14="http://schemas.microsoft.com/office/powerpoint/2010/main" val="181916662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ver-Slide-Icon-Sheild">
    <p:spTree>
      <p:nvGrpSpPr>
        <p:cNvPr id="1" name=""/>
        <p:cNvGrpSpPr/>
        <p:nvPr/>
      </p:nvGrpSpPr>
      <p:grpSpPr>
        <a:xfrm>
          <a:off x="0" y="0"/>
          <a:ext cx="0" cy="0"/>
          <a:chOff x="0" y="0"/>
          <a:chExt cx="0" cy="0"/>
        </a:xfrm>
      </p:grpSpPr>
      <p:pic>
        <p:nvPicPr>
          <p:cNvPr id="101" name="Picture 9" descr="Picture 9"/>
          <p:cNvPicPr>
            <a:picLocks noChangeAspect="1"/>
          </p:cNvPicPr>
          <p:nvPr/>
        </p:nvPicPr>
        <p:blipFill>
          <a:blip r:embed="rId2">
            <a:alphaModFix amt="50000"/>
          </a:blip>
          <a:srcRect r="12081" b="27164"/>
          <a:stretch>
            <a:fillRect/>
          </a:stretch>
        </p:blipFill>
        <p:spPr>
          <a:xfrm>
            <a:off x="2353704" y="1876567"/>
            <a:ext cx="9851945" cy="4995082"/>
          </a:xfrm>
          <a:prstGeom prst="rect">
            <a:avLst/>
          </a:prstGeom>
          <a:ln w="12700">
            <a:miter lim="400000"/>
          </a:ln>
        </p:spPr>
      </p:pic>
      <p:pic>
        <p:nvPicPr>
          <p:cNvPr id="102"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103"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457200" indent="0">
              <a:buFontTx/>
              <a:buNone/>
              <a:defRPr sz="7200" b="1">
                <a:solidFill>
                  <a:srgbClr val="0071CE"/>
                </a:solidFill>
              </a:defRPr>
            </a:lvl2pPr>
            <a:lvl3pPr marL="1737359" indent="-822959">
              <a:buFontTx/>
              <a:defRPr sz="7200" b="1">
                <a:solidFill>
                  <a:srgbClr val="0071CE"/>
                </a:solidFill>
              </a:defRPr>
            </a:lvl3pPr>
            <a:lvl4pPr marL="2286000" indent="-914400">
              <a:buFontTx/>
              <a:defRPr sz="7200" b="1">
                <a:solidFill>
                  <a:srgbClr val="0071CE"/>
                </a:solidFill>
              </a:defRPr>
            </a:lvl4pPr>
            <a:lvl5pPr marL="1828800" indent="0">
              <a:buFontTx/>
              <a:buNone/>
              <a:defRPr sz="7200" b="1">
                <a:solidFill>
                  <a:srgbClr val="0071CE"/>
                </a:solidFill>
              </a:defRPr>
            </a:lvl5pPr>
          </a:lstStyle>
          <a:p>
            <a:r>
              <a:rPr dirty="0"/>
              <a:t>Cover slide</a:t>
            </a:r>
          </a:p>
        </p:txBody>
      </p:sp>
      <p:sp>
        <p:nvSpPr>
          <p:cNvPr id="104"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05"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06"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107" name="Picture 8" descr="Picture 8"/>
          <p:cNvPicPr>
            <a:picLocks noChangeAspect="1"/>
          </p:cNvPicPr>
          <p:nvPr/>
        </p:nvPicPr>
        <p:blipFill>
          <a:blip r:embed="rId5"/>
          <a:srcRect t="46754"/>
          <a:stretch>
            <a:fillRect/>
          </a:stretch>
        </p:blipFill>
        <p:spPr>
          <a:xfrm>
            <a:off x="0" y="3206375"/>
            <a:ext cx="12192000" cy="3651626"/>
          </a:xfrm>
          <a:prstGeom prst="rect">
            <a:avLst/>
          </a:prstGeom>
          <a:ln w="12700">
            <a:miter lim="400000"/>
          </a:ln>
        </p:spPr>
      </p:pic>
    </p:spTree>
    <p:extLst>
      <p:ext uri="{BB962C8B-B14F-4D97-AF65-F5344CB8AC3E}">
        <p14:creationId xmlns:p14="http://schemas.microsoft.com/office/powerpoint/2010/main" val="98491986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ver-Slide-Icon-Sheild-Copy">
    <p:spTree>
      <p:nvGrpSpPr>
        <p:cNvPr id="1" name=""/>
        <p:cNvGrpSpPr/>
        <p:nvPr/>
      </p:nvGrpSpPr>
      <p:grpSpPr>
        <a:xfrm>
          <a:off x="0" y="0"/>
          <a:ext cx="0" cy="0"/>
          <a:chOff x="0" y="0"/>
          <a:chExt cx="0" cy="0"/>
        </a:xfrm>
      </p:grpSpPr>
      <p:pic>
        <p:nvPicPr>
          <p:cNvPr id="115" name="Picture 10" descr="Picture 10"/>
          <p:cNvPicPr>
            <a:picLocks noChangeAspect="1"/>
          </p:cNvPicPr>
          <p:nvPr/>
        </p:nvPicPr>
        <p:blipFill>
          <a:blip r:embed="rId2">
            <a:alphaModFix amt="50000"/>
          </a:blip>
          <a:srcRect r="12081" b="27164"/>
          <a:stretch>
            <a:fillRect/>
          </a:stretch>
        </p:blipFill>
        <p:spPr>
          <a:xfrm>
            <a:off x="2353704" y="1876567"/>
            <a:ext cx="9851945" cy="4995082"/>
          </a:xfrm>
          <a:prstGeom prst="rect">
            <a:avLst/>
          </a:prstGeom>
          <a:ln w="12700">
            <a:miter lim="400000"/>
          </a:ln>
        </p:spPr>
      </p:pic>
      <p:pic>
        <p:nvPicPr>
          <p:cNvPr id="116"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117"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118"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19"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20"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121" name="Picture 8" descr="Picture 8"/>
          <p:cNvPicPr>
            <a:picLocks noChangeAspect="1"/>
          </p:cNvPicPr>
          <p:nvPr/>
        </p:nvPicPr>
        <p:blipFill>
          <a:blip r:embed="rId5"/>
          <a:srcRect t="46754"/>
          <a:stretch>
            <a:fillRect/>
          </a:stretch>
        </p:blipFill>
        <p:spPr>
          <a:xfrm>
            <a:off x="0" y="3206375"/>
            <a:ext cx="12192000" cy="3651626"/>
          </a:xfrm>
          <a:prstGeom prst="rect">
            <a:avLst/>
          </a:prstGeom>
          <a:ln w="12700">
            <a:miter lim="400000"/>
          </a:ln>
        </p:spPr>
      </p:pic>
      <p:pic>
        <p:nvPicPr>
          <p:cNvPr id="122" name="Picture 9" descr="Picture 9"/>
          <p:cNvPicPr>
            <a:picLocks noChangeAspect="1"/>
          </p:cNvPicPr>
          <p:nvPr/>
        </p:nvPicPr>
        <p:blipFill>
          <a:blip r:embed="rId6"/>
          <a:stretch>
            <a:fillRect/>
          </a:stretch>
        </p:blipFill>
        <p:spPr>
          <a:xfrm>
            <a:off x="7702618" y="5032188"/>
            <a:ext cx="1908852" cy="1172366"/>
          </a:xfrm>
          <a:prstGeom prst="rect">
            <a:avLst/>
          </a:prstGeom>
          <a:ln w="12700">
            <a:miter lim="400000"/>
          </a:ln>
        </p:spPr>
      </p:pic>
    </p:spTree>
    <p:extLst>
      <p:ext uri="{BB962C8B-B14F-4D97-AF65-F5344CB8AC3E}">
        <p14:creationId xmlns:p14="http://schemas.microsoft.com/office/powerpoint/2010/main" val="46424649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over-Slide-Icon-Growth">
    <p:spTree>
      <p:nvGrpSpPr>
        <p:cNvPr id="1" name=""/>
        <p:cNvGrpSpPr/>
        <p:nvPr/>
      </p:nvGrpSpPr>
      <p:grpSpPr>
        <a:xfrm>
          <a:off x="0" y="0"/>
          <a:ext cx="0" cy="0"/>
          <a:chOff x="0" y="0"/>
          <a:chExt cx="0" cy="0"/>
        </a:xfrm>
      </p:grpSpPr>
      <p:pic>
        <p:nvPicPr>
          <p:cNvPr id="217" name="Picture 8" descr="Picture 8"/>
          <p:cNvPicPr>
            <a:picLocks noChangeAspect="1"/>
          </p:cNvPicPr>
          <p:nvPr/>
        </p:nvPicPr>
        <p:blipFill>
          <a:blip r:embed="rId2">
            <a:alphaModFix amt="47000"/>
          </a:blip>
          <a:srcRect r="12096" b="27499"/>
          <a:stretch>
            <a:fillRect/>
          </a:stretch>
        </p:blipFill>
        <p:spPr>
          <a:xfrm>
            <a:off x="2341513" y="1885861"/>
            <a:ext cx="9850488" cy="4972138"/>
          </a:xfrm>
          <a:prstGeom prst="rect">
            <a:avLst/>
          </a:prstGeom>
          <a:ln w="12700">
            <a:miter lim="400000"/>
          </a:ln>
        </p:spPr>
      </p:pic>
      <p:pic>
        <p:nvPicPr>
          <p:cNvPr id="218"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219"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1828800" indent="0">
              <a:buFontTx/>
              <a:buNone/>
              <a:defRPr sz="7200" b="1">
                <a:solidFill>
                  <a:srgbClr val="0071CE"/>
                </a:solidFill>
              </a:defRPr>
            </a:lvl5pPr>
          </a:lstStyle>
          <a:p>
            <a:r>
              <a:rPr dirty="0"/>
              <a:t>Cover slide</a:t>
            </a:r>
          </a:p>
        </p:txBody>
      </p:sp>
      <p:sp>
        <p:nvSpPr>
          <p:cNvPr id="220"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221"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222"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223" name="Picture 2" descr="Picture 2"/>
          <p:cNvPicPr>
            <a:picLocks noChangeAspect="1"/>
          </p:cNvPicPr>
          <p:nvPr/>
        </p:nvPicPr>
        <p:blipFill>
          <a:blip r:embed="rId5"/>
          <a:srcRect t="42766"/>
          <a:stretch>
            <a:fillRect/>
          </a:stretch>
        </p:blipFill>
        <p:spPr>
          <a:xfrm>
            <a:off x="93616" y="2923567"/>
            <a:ext cx="12192000" cy="3925103"/>
          </a:xfrm>
          <a:prstGeom prst="rect">
            <a:avLst/>
          </a:prstGeom>
          <a:ln w="12700">
            <a:miter lim="400000"/>
          </a:ln>
        </p:spPr>
      </p:pic>
    </p:spTree>
    <p:extLst>
      <p:ext uri="{BB962C8B-B14F-4D97-AF65-F5344CB8AC3E}">
        <p14:creationId xmlns:p14="http://schemas.microsoft.com/office/powerpoint/2010/main" val="41277070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609600" y="1577341"/>
            <a:ext cx="10972800" cy="167455"/>
          </a:xfrm>
        </p:spPr>
        <p:txBody>
          <a:bodyPr lIns="0" tIns="0" rIns="0" bIns="0"/>
          <a:lstStyle>
            <a:lvl1pPr>
              <a:defRPr sz="1026">
                <a:latin typeface="Arial" panose="020B0604020202020204" pitchFamily="34" charset="0"/>
                <a:cs typeface="Arial" panose="020B0604020202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object 9">
            <a:extLst>
              <a:ext uri="{FF2B5EF4-FFF2-40B4-BE49-F238E27FC236}">
                <a16:creationId xmlns:a16="http://schemas.microsoft.com/office/drawing/2014/main" id="{6375C082-A699-4D15-BE9A-5D21D9170D4F}"/>
              </a:ext>
            </a:extLst>
          </p:cNvPr>
          <p:cNvSpPr/>
          <p:nvPr userDrawn="1"/>
        </p:nvSpPr>
        <p:spPr>
          <a:xfrm>
            <a:off x="10750769" y="414596"/>
            <a:ext cx="918744" cy="294243"/>
          </a:xfrm>
          <a:custGeom>
            <a:avLst/>
            <a:gdLst/>
            <a:ahLst/>
            <a:cxnLst/>
            <a:rect l="l" t="t" r="r" b="b"/>
            <a:pathLst>
              <a:path w="805815" h="324484">
                <a:moveTo>
                  <a:pt x="805484" y="0"/>
                </a:moveTo>
                <a:lnTo>
                  <a:pt x="0" y="0"/>
                </a:lnTo>
                <a:lnTo>
                  <a:pt x="0" y="324357"/>
                </a:lnTo>
                <a:lnTo>
                  <a:pt x="805484" y="324357"/>
                </a:lnTo>
                <a:lnTo>
                  <a:pt x="805484" y="296900"/>
                </a:lnTo>
                <a:lnTo>
                  <a:pt x="623798" y="296900"/>
                </a:lnTo>
                <a:lnTo>
                  <a:pt x="602918" y="295789"/>
                </a:lnTo>
                <a:lnTo>
                  <a:pt x="581652" y="292809"/>
                </a:lnTo>
                <a:lnTo>
                  <a:pt x="579549" y="292366"/>
                </a:lnTo>
                <a:lnTo>
                  <a:pt x="22707" y="292366"/>
                </a:lnTo>
                <a:lnTo>
                  <a:pt x="78765" y="31292"/>
                </a:lnTo>
                <a:lnTo>
                  <a:pt x="651630" y="31292"/>
                </a:lnTo>
                <a:lnTo>
                  <a:pt x="652319" y="31030"/>
                </a:lnTo>
                <a:lnTo>
                  <a:pt x="694855" y="26822"/>
                </a:lnTo>
                <a:lnTo>
                  <a:pt x="805484" y="26822"/>
                </a:lnTo>
                <a:lnTo>
                  <a:pt x="805484" y="0"/>
                </a:lnTo>
                <a:close/>
              </a:path>
              <a:path w="805815" h="324484">
                <a:moveTo>
                  <a:pt x="700493" y="78460"/>
                </a:moveTo>
                <a:lnTo>
                  <a:pt x="680855" y="79434"/>
                </a:lnTo>
                <a:lnTo>
                  <a:pt x="664884" y="83121"/>
                </a:lnTo>
                <a:lnTo>
                  <a:pt x="654086" y="90751"/>
                </a:lnTo>
                <a:lnTo>
                  <a:pt x="650125" y="103517"/>
                </a:lnTo>
                <a:lnTo>
                  <a:pt x="666042" y="123987"/>
                </a:lnTo>
                <a:lnTo>
                  <a:pt x="701059" y="138898"/>
                </a:lnTo>
                <a:lnTo>
                  <a:pt x="736075" y="161741"/>
                </a:lnTo>
                <a:lnTo>
                  <a:pt x="751992" y="206006"/>
                </a:lnTo>
                <a:lnTo>
                  <a:pt x="740525" y="250651"/>
                </a:lnTo>
                <a:lnTo>
                  <a:pt x="710731" y="278514"/>
                </a:lnTo>
                <a:lnTo>
                  <a:pt x="669519" y="292846"/>
                </a:lnTo>
                <a:lnTo>
                  <a:pt x="623798" y="296900"/>
                </a:lnTo>
                <a:lnTo>
                  <a:pt x="805484" y="296900"/>
                </a:lnTo>
                <a:lnTo>
                  <a:pt x="805484" y="90398"/>
                </a:lnTo>
                <a:lnTo>
                  <a:pt x="758367" y="90398"/>
                </a:lnTo>
                <a:lnTo>
                  <a:pt x="747264" y="85859"/>
                </a:lnTo>
                <a:lnTo>
                  <a:pt x="734079" y="82053"/>
                </a:lnTo>
                <a:lnTo>
                  <a:pt x="718569" y="79434"/>
                </a:lnTo>
                <a:lnTo>
                  <a:pt x="700493" y="78460"/>
                </a:lnTo>
                <a:close/>
              </a:path>
              <a:path w="805815" h="324484">
                <a:moveTo>
                  <a:pt x="126123" y="111721"/>
                </a:moveTo>
                <a:lnTo>
                  <a:pt x="125387" y="111721"/>
                </a:lnTo>
                <a:lnTo>
                  <a:pt x="88887" y="292366"/>
                </a:lnTo>
                <a:lnTo>
                  <a:pt x="180987" y="292366"/>
                </a:lnTo>
                <a:lnTo>
                  <a:pt x="126123" y="111721"/>
                </a:lnTo>
                <a:close/>
              </a:path>
              <a:path w="805815" h="324484">
                <a:moveTo>
                  <a:pt x="349783" y="31292"/>
                </a:moveTo>
                <a:lnTo>
                  <a:pt x="323850" y="31292"/>
                </a:lnTo>
                <a:lnTo>
                  <a:pt x="268249" y="292366"/>
                </a:lnTo>
                <a:lnTo>
                  <a:pt x="295262" y="292366"/>
                </a:lnTo>
                <a:lnTo>
                  <a:pt x="349783" y="31292"/>
                </a:lnTo>
                <a:close/>
              </a:path>
              <a:path w="805815" h="324484">
                <a:moveTo>
                  <a:pt x="471944" y="180555"/>
                </a:moveTo>
                <a:lnTo>
                  <a:pt x="388835" y="180555"/>
                </a:lnTo>
                <a:lnTo>
                  <a:pt x="365531" y="292366"/>
                </a:lnTo>
                <a:lnTo>
                  <a:pt x="448640" y="292366"/>
                </a:lnTo>
                <a:lnTo>
                  <a:pt x="471944" y="180555"/>
                </a:lnTo>
                <a:close/>
              </a:path>
              <a:path w="805815" h="324484">
                <a:moveTo>
                  <a:pt x="651630" y="31292"/>
                </a:moveTo>
                <a:lnTo>
                  <a:pt x="573430" y="31292"/>
                </a:lnTo>
                <a:lnTo>
                  <a:pt x="518909" y="292366"/>
                </a:lnTo>
                <a:lnTo>
                  <a:pt x="579549" y="292366"/>
                </a:lnTo>
                <a:lnTo>
                  <a:pt x="561163" y="288494"/>
                </a:lnTo>
                <a:lnTo>
                  <a:pt x="542620" y="283375"/>
                </a:lnTo>
                <a:lnTo>
                  <a:pt x="559155" y="230276"/>
                </a:lnTo>
                <a:lnTo>
                  <a:pt x="674173" y="230276"/>
                </a:lnTo>
                <a:lnTo>
                  <a:pt x="679805" y="214210"/>
                </a:lnTo>
                <a:lnTo>
                  <a:pt x="663886" y="191287"/>
                </a:lnTo>
                <a:lnTo>
                  <a:pt x="628865" y="176195"/>
                </a:lnTo>
                <a:lnTo>
                  <a:pt x="593844" y="155151"/>
                </a:lnTo>
                <a:lnTo>
                  <a:pt x="577926" y="114376"/>
                </a:lnTo>
                <a:lnTo>
                  <a:pt x="588107" y="72278"/>
                </a:lnTo>
                <a:lnTo>
                  <a:pt x="614821" y="45338"/>
                </a:lnTo>
                <a:lnTo>
                  <a:pt x="651630" y="31292"/>
                </a:lnTo>
                <a:close/>
              </a:path>
              <a:path w="805815" h="324484">
                <a:moveTo>
                  <a:pt x="674173" y="230276"/>
                </a:moveTo>
                <a:lnTo>
                  <a:pt x="559155" y="230276"/>
                </a:lnTo>
                <a:lnTo>
                  <a:pt x="571890" y="236411"/>
                </a:lnTo>
                <a:lnTo>
                  <a:pt x="588090" y="241141"/>
                </a:lnTo>
                <a:lnTo>
                  <a:pt x="605984" y="244185"/>
                </a:lnTo>
                <a:lnTo>
                  <a:pt x="623798" y="245262"/>
                </a:lnTo>
                <a:lnTo>
                  <a:pt x="641800" y="244185"/>
                </a:lnTo>
                <a:lnTo>
                  <a:pt x="659988" y="239828"/>
                </a:lnTo>
                <a:lnTo>
                  <a:pt x="674124" y="230415"/>
                </a:lnTo>
                <a:lnTo>
                  <a:pt x="674173" y="230276"/>
                </a:lnTo>
                <a:close/>
              </a:path>
              <a:path w="805815" h="324484">
                <a:moveTo>
                  <a:pt x="257670" y="31292"/>
                </a:moveTo>
                <a:lnTo>
                  <a:pt x="166319" y="31292"/>
                </a:lnTo>
                <a:lnTo>
                  <a:pt x="220090" y="212331"/>
                </a:lnTo>
                <a:lnTo>
                  <a:pt x="220840" y="212331"/>
                </a:lnTo>
                <a:lnTo>
                  <a:pt x="257670" y="31292"/>
                </a:lnTo>
                <a:close/>
              </a:path>
              <a:path w="805815" h="324484">
                <a:moveTo>
                  <a:pt x="503161" y="31292"/>
                </a:moveTo>
                <a:lnTo>
                  <a:pt x="420052" y="31292"/>
                </a:lnTo>
                <a:lnTo>
                  <a:pt x="399402" y="131178"/>
                </a:lnTo>
                <a:lnTo>
                  <a:pt x="482473" y="131178"/>
                </a:lnTo>
                <a:lnTo>
                  <a:pt x="503161" y="31292"/>
                </a:lnTo>
                <a:close/>
              </a:path>
              <a:path w="805815" h="324484">
                <a:moveTo>
                  <a:pt x="805484" y="26822"/>
                </a:moveTo>
                <a:lnTo>
                  <a:pt x="694855" y="26822"/>
                </a:lnTo>
                <a:lnTo>
                  <a:pt x="718591" y="27480"/>
                </a:lnTo>
                <a:lnTo>
                  <a:pt x="740587" y="29543"/>
                </a:lnTo>
                <a:lnTo>
                  <a:pt x="759831" y="33144"/>
                </a:lnTo>
                <a:lnTo>
                  <a:pt x="775309" y="38417"/>
                </a:lnTo>
                <a:lnTo>
                  <a:pt x="758367" y="90398"/>
                </a:lnTo>
                <a:lnTo>
                  <a:pt x="805484" y="90398"/>
                </a:lnTo>
                <a:lnTo>
                  <a:pt x="805484" y="26822"/>
                </a:lnTo>
                <a:close/>
              </a:path>
            </a:pathLst>
          </a:custGeom>
          <a:solidFill>
            <a:srgbClr val="0072BC"/>
          </a:solidFill>
        </p:spPr>
        <p:txBody>
          <a:bodyPr wrap="square" lIns="0" tIns="0" rIns="0" bIns="0" rtlCol="0"/>
          <a:lstStyle/>
          <a:p>
            <a:endParaRPr sz="1539"/>
          </a:p>
        </p:txBody>
      </p:sp>
      <p:grpSp>
        <p:nvGrpSpPr>
          <p:cNvPr id="9" name="object 10">
            <a:extLst>
              <a:ext uri="{FF2B5EF4-FFF2-40B4-BE49-F238E27FC236}">
                <a16:creationId xmlns:a16="http://schemas.microsoft.com/office/drawing/2014/main" id="{ED16AB43-0712-491C-9544-A4C2CBA1B00B}"/>
              </a:ext>
            </a:extLst>
          </p:cNvPr>
          <p:cNvGrpSpPr/>
          <p:nvPr userDrawn="1"/>
        </p:nvGrpSpPr>
        <p:grpSpPr>
          <a:xfrm>
            <a:off x="9153064" y="786406"/>
            <a:ext cx="1303907" cy="199233"/>
            <a:chOff x="8027999" y="867230"/>
            <a:chExt cx="1143635" cy="219710"/>
          </a:xfrm>
        </p:grpSpPr>
        <p:pic>
          <p:nvPicPr>
            <p:cNvPr id="10" name="object 11">
              <a:extLst>
                <a:ext uri="{FF2B5EF4-FFF2-40B4-BE49-F238E27FC236}">
                  <a16:creationId xmlns:a16="http://schemas.microsoft.com/office/drawing/2014/main" id="{11FEF3E9-5155-4DFC-8285-FB1DDB2638FF}"/>
                </a:ext>
              </a:extLst>
            </p:cNvPr>
            <p:cNvPicPr/>
            <p:nvPr/>
          </p:nvPicPr>
          <p:blipFill>
            <a:blip r:embed="rId2" cstate="print"/>
            <a:stretch>
              <a:fillRect/>
            </a:stretch>
          </p:blipFill>
          <p:spPr>
            <a:xfrm>
              <a:off x="8027999" y="879129"/>
              <a:ext cx="337781" cy="162485"/>
            </a:xfrm>
            <a:prstGeom prst="rect">
              <a:avLst/>
            </a:prstGeom>
          </p:spPr>
        </p:pic>
        <p:pic>
          <p:nvPicPr>
            <p:cNvPr id="11" name="object 12">
              <a:extLst>
                <a:ext uri="{FF2B5EF4-FFF2-40B4-BE49-F238E27FC236}">
                  <a16:creationId xmlns:a16="http://schemas.microsoft.com/office/drawing/2014/main" id="{25A90194-217D-49ED-83AF-14EF2A1DE583}"/>
                </a:ext>
              </a:extLst>
            </p:cNvPr>
            <p:cNvPicPr/>
            <p:nvPr/>
          </p:nvPicPr>
          <p:blipFill>
            <a:blip r:embed="rId3" cstate="print"/>
            <a:stretch>
              <a:fillRect/>
            </a:stretch>
          </p:blipFill>
          <p:spPr>
            <a:xfrm>
              <a:off x="8386611" y="867233"/>
              <a:ext cx="115798" cy="174371"/>
            </a:xfrm>
            <a:prstGeom prst="rect">
              <a:avLst/>
            </a:prstGeom>
          </p:spPr>
        </p:pic>
        <p:pic>
          <p:nvPicPr>
            <p:cNvPr id="12" name="object 13">
              <a:extLst>
                <a:ext uri="{FF2B5EF4-FFF2-40B4-BE49-F238E27FC236}">
                  <a16:creationId xmlns:a16="http://schemas.microsoft.com/office/drawing/2014/main" id="{86227321-912F-4A5A-AA3A-CE00A552366C}"/>
                </a:ext>
              </a:extLst>
            </p:cNvPr>
            <p:cNvPicPr/>
            <p:nvPr/>
          </p:nvPicPr>
          <p:blipFill>
            <a:blip r:embed="rId4" cstate="print"/>
            <a:stretch>
              <a:fillRect/>
            </a:stretch>
          </p:blipFill>
          <p:spPr>
            <a:xfrm>
              <a:off x="8526432" y="918257"/>
              <a:ext cx="110769" cy="123355"/>
            </a:xfrm>
            <a:prstGeom prst="rect">
              <a:avLst/>
            </a:prstGeom>
          </p:spPr>
        </p:pic>
        <p:pic>
          <p:nvPicPr>
            <p:cNvPr id="13" name="object 14">
              <a:extLst>
                <a:ext uri="{FF2B5EF4-FFF2-40B4-BE49-F238E27FC236}">
                  <a16:creationId xmlns:a16="http://schemas.microsoft.com/office/drawing/2014/main" id="{30F6665A-823A-41C7-B070-DBAC8C343FD7}"/>
                </a:ext>
              </a:extLst>
            </p:cNvPr>
            <p:cNvPicPr/>
            <p:nvPr/>
          </p:nvPicPr>
          <p:blipFill>
            <a:blip r:embed="rId5" cstate="print"/>
            <a:stretch>
              <a:fillRect/>
            </a:stretch>
          </p:blipFill>
          <p:spPr>
            <a:xfrm>
              <a:off x="8661917" y="918264"/>
              <a:ext cx="166145" cy="123343"/>
            </a:xfrm>
            <a:prstGeom prst="rect">
              <a:avLst/>
            </a:prstGeom>
          </p:spPr>
        </p:pic>
        <p:pic>
          <p:nvPicPr>
            <p:cNvPr id="14" name="object 15">
              <a:extLst>
                <a:ext uri="{FF2B5EF4-FFF2-40B4-BE49-F238E27FC236}">
                  <a16:creationId xmlns:a16="http://schemas.microsoft.com/office/drawing/2014/main" id="{8C256957-0D26-4C8C-A738-0AD236A99595}"/>
                </a:ext>
              </a:extLst>
            </p:cNvPr>
            <p:cNvPicPr/>
            <p:nvPr/>
          </p:nvPicPr>
          <p:blipFill>
            <a:blip r:embed="rId6" cstate="print"/>
            <a:stretch>
              <a:fillRect/>
            </a:stretch>
          </p:blipFill>
          <p:spPr>
            <a:xfrm>
              <a:off x="8851856" y="867230"/>
              <a:ext cx="108242" cy="171627"/>
            </a:xfrm>
            <a:prstGeom prst="rect">
              <a:avLst/>
            </a:prstGeom>
          </p:spPr>
        </p:pic>
        <p:sp>
          <p:nvSpPr>
            <p:cNvPr id="15" name="object 16">
              <a:extLst>
                <a:ext uri="{FF2B5EF4-FFF2-40B4-BE49-F238E27FC236}">
                  <a16:creationId xmlns:a16="http://schemas.microsoft.com/office/drawing/2014/main" id="{B48B3FF5-F9B3-4FE9-BBDB-CAB1E30A3F47}"/>
                </a:ext>
              </a:extLst>
            </p:cNvPr>
            <p:cNvSpPr/>
            <p:nvPr/>
          </p:nvSpPr>
          <p:spPr>
            <a:xfrm>
              <a:off x="8992374" y="870203"/>
              <a:ext cx="31115" cy="168910"/>
            </a:xfrm>
            <a:custGeom>
              <a:avLst/>
              <a:gdLst/>
              <a:ahLst/>
              <a:cxnLst/>
              <a:rect l="l" t="t" r="r" b="b"/>
              <a:pathLst>
                <a:path w="31115" h="168909">
                  <a:moveTo>
                    <a:pt x="30657" y="50800"/>
                  </a:moveTo>
                  <a:lnTo>
                    <a:pt x="0" y="50800"/>
                  </a:lnTo>
                  <a:lnTo>
                    <a:pt x="0" y="168656"/>
                  </a:lnTo>
                  <a:lnTo>
                    <a:pt x="30657" y="168656"/>
                  </a:lnTo>
                  <a:lnTo>
                    <a:pt x="30657" y="50800"/>
                  </a:lnTo>
                  <a:close/>
                </a:path>
                <a:path w="31115" h="168909">
                  <a:moveTo>
                    <a:pt x="30657" y="0"/>
                  </a:moveTo>
                  <a:lnTo>
                    <a:pt x="0" y="0"/>
                  </a:lnTo>
                  <a:lnTo>
                    <a:pt x="0" y="29298"/>
                  </a:lnTo>
                  <a:lnTo>
                    <a:pt x="30657" y="29298"/>
                  </a:lnTo>
                  <a:lnTo>
                    <a:pt x="30657" y="0"/>
                  </a:lnTo>
                  <a:close/>
                </a:path>
              </a:pathLst>
            </a:custGeom>
            <a:solidFill>
              <a:srgbClr val="231F20"/>
            </a:solidFill>
          </p:spPr>
          <p:txBody>
            <a:bodyPr wrap="square" lIns="0" tIns="0" rIns="0" bIns="0" rtlCol="0"/>
            <a:lstStyle/>
            <a:p>
              <a:endParaRPr sz="1539"/>
            </a:p>
          </p:txBody>
        </p:sp>
        <p:pic>
          <p:nvPicPr>
            <p:cNvPr id="16" name="object 17">
              <a:extLst>
                <a:ext uri="{FF2B5EF4-FFF2-40B4-BE49-F238E27FC236}">
                  <a16:creationId xmlns:a16="http://schemas.microsoft.com/office/drawing/2014/main" id="{6FA8D51A-334E-4319-84CD-231BA605F420}"/>
                </a:ext>
              </a:extLst>
            </p:cNvPr>
            <p:cNvPicPr/>
            <p:nvPr/>
          </p:nvPicPr>
          <p:blipFill>
            <a:blip r:embed="rId7" cstate="print"/>
            <a:stretch>
              <a:fillRect/>
            </a:stretch>
          </p:blipFill>
          <p:spPr>
            <a:xfrm>
              <a:off x="9055302" y="918264"/>
              <a:ext cx="115798" cy="168656"/>
            </a:xfrm>
            <a:prstGeom prst="rect">
              <a:avLst/>
            </a:prstGeom>
          </p:spPr>
        </p:pic>
      </p:grpSp>
      <p:grpSp>
        <p:nvGrpSpPr>
          <p:cNvPr id="17" name="object 18">
            <a:extLst>
              <a:ext uri="{FF2B5EF4-FFF2-40B4-BE49-F238E27FC236}">
                <a16:creationId xmlns:a16="http://schemas.microsoft.com/office/drawing/2014/main" id="{55FDB8BE-A61B-4567-96AA-87451DA1A7DE}"/>
              </a:ext>
            </a:extLst>
          </p:cNvPr>
          <p:cNvGrpSpPr/>
          <p:nvPr userDrawn="1"/>
        </p:nvGrpSpPr>
        <p:grpSpPr>
          <a:xfrm>
            <a:off x="10540640" y="786408"/>
            <a:ext cx="1125805" cy="202112"/>
            <a:chOff x="9245019" y="867233"/>
            <a:chExt cx="987425" cy="222885"/>
          </a:xfrm>
        </p:grpSpPr>
        <p:pic>
          <p:nvPicPr>
            <p:cNvPr id="18" name="object 19">
              <a:extLst>
                <a:ext uri="{FF2B5EF4-FFF2-40B4-BE49-F238E27FC236}">
                  <a16:creationId xmlns:a16="http://schemas.microsoft.com/office/drawing/2014/main" id="{4CE21531-63CD-4DD4-BCA0-FB10720697A8}"/>
                </a:ext>
              </a:extLst>
            </p:cNvPr>
            <p:cNvPicPr/>
            <p:nvPr/>
          </p:nvPicPr>
          <p:blipFill>
            <a:blip r:embed="rId8" cstate="print"/>
            <a:stretch>
              <a:fillRect/>
            </a:stretch>
          </p:blipFill>
          <p:spPr>
            <a:xfrm>
              <a:off x="9245019" y="879129"/>
              <a:ext cx="379423" cy="162485"/>
            </a:xfrm>
            <a:prstGeom prst="rect">
              <a:avLst/>
            </a:prstGeom>
          </p:spPr>
        </p:pic>
        <p:pic>
          <p:nvPicPr>
            <p:cNvPr id="19" name="object 20">
              <a:extLst>
                <a:ext uri="{FF2B5EF4-FFF2-40B4-BE49-F238E27FC236}">
                  <a16:creationId xmlns:a16="http://schemas.microsoft.com/office/drawing/2014/main" id="{90C36F26-5700-474F-AD27-CD7DC50124D2}"/>
                </a:ext>
              </a:extLst>
            </p:cNvPr>
            <p:cNvPicPr/>
            <p:nvPr/>
          </p:nvPicPr>
          <p:blipFill>
            <a:blip r:embed="rId9" cstate="print"/>
            <a:stretch>
              <a:fillRect/>
            </a:stretch>
          </p:blipFill>
          <p:spPr>
            <a:xfrm>
              <a:off x="9645275" y="867233"/>
              <a:ext cx="115798" cy="174371"/>
            </a:xfrm>
            <a:prstGeom prst="rect">
              <a:avLst/>
            </a:prstGeom>
          </p:spPr>
        </p:pic>
        <p:pic>
          <p:nvPicPr>
            <p:cNvPr id="20" name="object 21">
              <a:extLst>
                <a:ext uri="{FF2B5EF4-FFF2-40B4-BE49-F238E27FC236}">
                  <a16:creationId xmlns:a16="http://schemas.microsoft.com/office/drawing/2014/main" id="{BB607BB5-0D00-4FC8-9708-7FE71496E73B}"/>
                </a:ext>
              </a:extLst>
            </p:cNvPr>
            <p:cNvPicPr/>
            <p:nvPr/>
          </p:nvPicPr>
          <p:blipFill>
            <a:blip r:embed="rId10" cstate="print"/>
            <a:stretch>
              <a:fillRect/>
            </a:stretch>
          </p:blipFill>
          <p:spPr>
            <a:xfrm>
              <a:off x="9785105" y="918257"/>
              <a:ext cx="110756" cy="123355"/>
            </a:xfrm>
            <a:prstGeom prst="rect">
              <a:avLst/>
            </a:prstGeom>
          </p:spPr>
        </p:pic>
        <p:pic>
          <p:nvPicPr>
            <p:cNvPr id="21" name="object 22">
              <a:extLst>
                <a:ext uri="{FF2B5EF4-FFF2-40B4-BE49-F238E27FC236}">
                  <a16:creationId xmlns:a16="http://schemas.microsoft.com/office/drawing/2014/main" id="{28B2702D-6891-49A4-A4D9-ECF51EDE5E96}"/>
                </a:ext>
              </a:extLst>
            </p:cNvPr>
            <p:cNvPicPr/>
            <p:nvPr/>
          </p:nvPicPr>
          <p:blipFill>
            <a:blip r:embed="rId11" cstate="print"/>
            <a:stretch>
              <a:fillRect/>
            </a:stretch>
          </p:blipFill>
          <p:spPr>
            <a:xfrm>
              <a:off x="9919436" y="918264"/>
              <a:ext cx="312836" cy="171401"/>
            </a:xfrm>
            <a:prstGeom prst="rect">
              <a:avLst/>
            </a:prstGeom>
          </p:spPr>
        </p:pic>
      </p:grpSp>
      <p:grpSp>
        <p:nvGrpSpPr>
          <p:cNvPr id="22" name="object 23">
            <a:extLst>
              <a:ext uri="{FF2B5EF4-FFF2-40B4-BE49-F238E27FC236}">
                <a16:creationId xmlns:a16="http://schemas.microsoft.com/office/drawing/2014/main" id="{F4F73752-2554-4D69-AD4B-8A8C96445EC2}"/>
              </a:ext>
            </a:extLst>
          </p:cNvPr>
          <p:cNvGrpSpPr/>
          <p:nvPr userDrawn="1"/>
        </p:nvGrpSpPr>
        <p:grpSpPr>
          <a:xfrm>
            <a:off x="10501687" y="1158896"/>
            <a:ext cx="577020" cy="131862"/>
            <a:chOff x="9210854" y="1278004"/>
            <a:chExt cx="506095" cy="145415"/>
          </a:xfrm>
        </p:grpSpPr>
        <p:pic>
          <p:nvPicPr>
            <p:cNvPr id="23" name="object 24">
              <a:extLst>
                <a:ext uri="{FF2B5EF4-FFF2-40B4-BE49-F238E27FC236}">
                  <a16:creationId xmlns:a16="http://schemas.microsoft.com/office/drawing/2014/main" id="{95D2363D-90FA-4280-84B1-68FF5ADB6BBB}"/>
                </a:ext>
              </a:extLst>
            </p:cNvPr>
            <p:cNvPicPr/>
            <p:nvPr/>
          </p:nvPicPr>
          <p:blipFill>
            <a:blip r:embed="rId12" cstate="print"/>
            <a:stretch>
              <a:fillRect/>
            </a:stretch>
          </p:blipFill>
          <p:spPr>
            <a:xfrm>
              <a:off x="9210854" y="1285637"/>
              <a:ext cx="204640" cy="137703"/>
            </a:xfrm>
            <a:prstGeom prst="rect">
              <a:avLst/>
            </a:prstGeom>
          </p:spPr>
        </p:pic>
        <p:pic>
          <p:nvPicPr>
            <p:cNvPr id="24" name="object 25">
              <a:extLst>
                <a:ext uri="{FF2B5EF4-FFF2-40B4-BE49-F238E27FC236}">
                  <a16:creationId xmlns:a16="http://schemas.microsoft.com/office/drawing/2014/main" id="{B90366A3-93CC-4927-9D20-7286550CBE35}"/>
                </a:ext>
              </a:extLst>
            </p:cNvPr>
            <p:cNvPicPr/>
            <p:nvPr/>
          </p:nvPicPr>
          <p:blipFill>
            <a:blip r:embed="rId13" cstate="print"/>
            <a:stretch>
              <a:fillRect/>
            </a:stretch>
          </p:blipFill>
          <p:spPr>
            <a:xfrm>
              <a:off x="9435510" y="1278004"/>
              <a:ext cx="280912" cy="145326"/>
            </a:xfrm>
            <a:prstGeom prst="rect">
              <a:avLst/>
            </a:prstGeom>
          </p:spPr>
        </p:pic>
      </p:grpSp>
      <p:pic>
        <p:nvPicPr>
          <p:cNvPr id="25" name="object 26">
            <a:extLst>
              <a:ext uri="{FF2B5EF4-FFF2-40B4-BE49-F238E27FC236}">
                <a16:creationId xmlns:a16="http://schemas.microsoft.com/office/drawing/2014/main" id="{86E4E9C8-630E-4167-B945-3F7F9EAC243B}"/>
              </a:ext>
            </a:extLst>
          </p:cNvPr>
          <p:cNvPicPr/>
          <p:nvPr userDrawn="1"/>
        </p:nvPicPr>
        <p:blipFill>
          <a:blip r:embed="rId14" cstate="print"/>
          <a:stretch>
            <a:fillRect/>
          </a:stretch>
        </p:blipFill>
        <p:spPr>
          <a:xfrm>
            <a:off x="11155731" y="1167887"/>
            <a:ext cx="510365" cy="122796"/>
          </a:xfrm>
          <a:prstGeom prst="rect">
            <a:avLst/>
          </a:prstGeom>
        </p:spPr>
      </p:pic>
    </p:spTree>
    <p:extLst>
      <p:ext uri="{BB962C8B-B14F-4D97-AF65-F5344CB8AC3E}">
        <p14:creationId xmlns:p14="http://schemas.microsoft.com/office/powerpoint/2010/main" val="1782249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over-Slide-Icon-Growth-Copy">
    <p:spTree>
      <p:nvGrpSpPr>
        <p:cNvPr id="1" name=""/>
        <p:cNvGrpSpPr/>
        <p:nvPr/>
      </p:nvGrpSpPr>
      <p:grpSpPr>
        <a:xfrm>
          <a:off x="0" y="0"/>
          <a:ext cx="0" cy="0"/>
          <a:chOff x="0" y="0"/>
          <a:chExt cx="0" cy="0"/>
        </a:xfrm>
      </p:grpSpPr>
      <p:pic>
        <p:nvPicPr>
          <p:cNvPr id="231" name="Picture 1" descr="Picture 1"/>
          <p:cNvPicPr>
            <a:picLocks noChangeAspect="1"/>
          </p:cNvPicPr>
          <p:nvPr/>
        </p:nvPicPr>
        <p:blipFill>
          <a:blip r:embed="rId2">
            <a:alphaModFix amt="47000"/>
          </a:blip>
          <a:srcRect r="12096" b="27499"/>
          <a:stretch>
            <a:fillRect/>
          </a:stretch>
        </p:blipFill>
        <p:spPr>
          <a:xfrm>
            <a:off x="2341513" y="1885861"/>
            <a:ext cx="9850488" cy="4972138"/>
          </a:xfrm>
          <a:prstGeom prst="rect">
            <a:avLst/>
          </a:prstGeom>
          <a:ln w="12700">
            <a:miter lim="400000"/>
          </a:ln>
        </p:spPr>
      </p:pic>
      <p:pic>
        <p:nvPicPr>
          <p:cNvPr id="232"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233"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234"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235"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236"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237" name="Picture 2" descr="Picture 2"/>
          <p:cNvPicPr>
            <a:picLocks noChangeAspect="1"/>
          </p:cNvPicPr>
          <p:nvPr/>
        </p:nvPicPr>
        <p:blipFill>
          <a:blip r:embed="rId5"/>
          <a:srcRect t="44981"/>
          <a:stretch>
            <a:fillRect/>
          </a:stretch>
        </p:blipFill>
        <p:spPr>
          <a:xfrm>
            <a:off x="0" y="3084813"/>
            <a:ext cx="12192000" cy="3773187"/>
          </a:xfrm>
          <a:prstGeom prst="rect">
            <a:avLst/>
          </a:prstGeom>
          <a:ln w="12700">
            <a:miter lim="400000"/>
          </a:ln>
        </p:spPr>
      </p:pic>
      <p:pic>
        <p:nvPicPr>
          <p:cNvPr id="238" name="Picture 8" descr="Picture 8"/>
          <p:cNvPicPr>
            <a:picLocks noChangeAspect="1"/>
          </p:cNvPicPr>
          <p:nvPr/>
        </p:nvPicPr>
        <p:blipFill>
          <a:blip r:embed="rId6"/>
          <a:stretch>
            <a:fillRect/>
          </a:stretch>
        </p:blipFill>
        <p:spPr>
          <a:xfrm>
            <a:off x="6773149" y="3938018"/>
            <a:ext cx="2206132" cy="1375904"/>
          </a:xfrm>
          <a:prstGeom prst="rect">
            <a:avLst/>
          </a:prstGeom>
          <a:ln w="12700">
            <a:miter lim="400000"/>
          </a:ln>
        </p:spPr>
      </p:pic>
    </p:spTree>
    <p:extLst>
      <p:ext uri="{BB962C8B-B14F-4D97-AF65-F5344CB8AC3E}">
        <p14:creationId xmlns:p14="http://schemas.microsoft.com/office/powerpoint/2010/main" val="104320182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ver-Slide-Icon-Arrow">
    <p:spTree>
      <p:nvGrpSpPr>
        <p:cNvPr id="1" name=""/>
        <p:cNvGrpSpPr/>
        <p:nvPr/>
      </p:nvGrpSpPr>
      <p:grpSpPr>
        <a:xfrm>
          <a:off x="0" y="0"/>
          <a:ext cx="0" cy="0"/>
          <a:chOff x="0" y="0"/>
          <a:chExt cx="0" cy="0"/>
        </a:xfrm>
      </p:grpSpPr>
      <p:pic>
        <p:nvPicPr>
          <p:cNvPr id="159" name="Picture 8" descr="Picture 8"/>
          <p:cNvPicPr>
            <a:picLocks noChangeAspect="1"/>
          </p:cNvPicPr>
          <p:nvPr/>
        </p:nvPicPr>
        <p:blipFill>
          <a:blip r:embed="rId2">
            <a:alphaModFix amt="50000"/>
          </a:blip>
          <a:srcRect r="12081" b="27164"/>
          <a:stretch>
            <a:fillRect/>
          </a:stretch>
        </p:blipFill>
        <p:spPr>
          <a:xfrm>
            <a:off x="2353704" y="1876567"/>
            <a:ext cx="9851945" cy="4995082"/>
          </a:xfrm>
          <a:prstGeom prst="rect">
            <a:avLst/>
          </a:prstGeom>
          <a:ln w="12700">
            <a:miter lim="400000"/>
          </a:ln>
        </p:spPr>
      </p:pic>
      <p:pic>
        <p:nvPicPr>
          <p:cNvPr id="160" name="Picture 15" descr="Picture 15"/>
          <p:cNvPicPr>
            <a:picLocks noChangeAspect="1"/>
          </p:cNvPicPr>
          <p:nvPr/>
        </p:nvPicPr>
        <p:blipFill>
          <a:blip r:embed="rId3"/>
          <a:srcRect t="34786"/>
          <a:stretch>
            <a:fillRect/>
          </a:stretch>
        </p:blipFill>
        <p:spPr>
          <a:xfrm>
            <a:off x="0" y="2795996"/>
            <a:ext cx="12192000" cy="4472383"/>
          </a:xfrm>
          <a:prstGeom prst="rect">
            <a:avLst/>
          </a:prstGeom>
          <a:ln w="12700">
            <a:miter lim="400000"/>
          </a:ln>
        </p:spPr>
      </p:pic>
      <p:pic>
        <p:nvPicPr>
          <p:cNvPr id="161" name="Picture 6" descr="Picture 6"/>
          <p:cNvPicPr>
            <a:picLocks noChangeAspect="1"/>
          </p:cNvPicPr>
          <p:nvPr/>
        </p:nvPicPr>
        <p:blipFill>
          <a:blip r:embed="rId4"/>
          <a:stretch>
            <a:fillRect/>
          </a:stretch>
        </p:blipFill>
        <p:spPr>
          <a:xfrm>
            <a:off x="10722837" y="371580"/>
            <a:ext cx="965003" cy="387361"/>
          </a:xfrm>
          <a:prstGeom prst="rect">
            <a:avLst/>
          </a:prstGeom>
          <a:ln w="12700">
            <a:miter lim="400000"/>
          </a:ln>
        </p:spPr>
      </p:pic>
      <p:sp>
        <p:nvSpPr>
          <p:cNvPr id="162"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163"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64"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65" name="Picture 14" descr="Picture 14"/>
          <p:cNvPicPr>
            <a:picLocks noChangeAspect="1"/>
          </p:cNvPicPr>
          <p:nvPr/>
        </p:nvPicPr>
        <p:blipFill>
          <a:blip r:embed="rId5"/>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213895919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ver-Slide-Icon-Arrow-Copy">
    <p:bg>
      <p:bgPr>
        <a:solidFill>
          <a:srgbClr val="FFFFFF">
            <a:alpha val="50000"/>
          </a:srgbClr>
        </a:solidFill>
        <a:effectLst/>
      </p:bgPr>
    </p:bg>
    <p:spTree>
      <p:nvGrpSpPr>
        <p:cNvPr id="1" name=""/>
        <p:cNvGrpSpPr/>
        <p:nvPr/>
      </p:nvGrpSpPr>
      <p:grpSpPr>
        <a:xfrm>
          <a:off x="0" y="0"/>
          <a:ext cx="0" cy="0"/>
          <a:chOff x="0" y="0"/>
          <a:chExt cx="0" cy="0"/>
        </a:xfrm>
      </p:grpSpPr>
      <p:pic>
        <p:nvPicPr>
          <p:cNvPr id="173" name="Picture 10" descr="Picture 10"/>
          <p:cNvPicPr>
            <a:picLocks noChangeAspect="1"/>
          </p:cNvPicPr>
          <p:nvPr/>
        </p:nvPicPr>
        <p:blipFill>
          <a:blip r:embed="rId2">
            <a:alphaModFix amt="50000"/>
          </a:blip>
          <a:srcRect r="12081" b="27164"/>
          <a:stretch>
            <a:fillRect/>
          </a:stretch>
        </p:blipFill>
        <p:spPr>
          <a:xfrm>
            <a:off x="2353704" y="1876567"/>
            <a:ext cx="9851945" cy="4995082"/>
          </a:xfrm>
          <a:prstGeom prst="rect">
            <a:avLst/>
          </a:prstGeom>
          <a:ln w="12700">
            <a:miter lim="400000"/>
          </a:ln>
        </p:spPr>
      </p:pic>
      <p:pic>
        <p:nvPicPr>
          <p:cNvPr id="174" name="Picture 15" descr="Picture 15"/>
          <p:cNvPicPr>
            <a:picLocks noChangeAspect="1"/>
          </p:cNvPicPr>
          <p:nvPr/>
        </p:nvPicPr>
        <p:blipFill>
          <a:blip r:embed="rId3"/>
          <a:srcRect t="34786"/>
          <a:stretch>
            <a:fillRect/>
          </a:stretch>
        </p:blipFill>
        <p:spPr>
          <a:xfrm>
            <a:off x="0" y="2795996"/>
            <a:ext cx="12192000" cy="4472383"/>
          </a:xfrm>
          <a:prstGeom prst="rect">
            <a:avLst/>
          </a:prstGeom>
          <a:ln w="12700">
            <a:miter lim="400000"/>
          </a:ln>
        </p:spPr>
      </p:pic>
      <p:pic>
        <p:nvPicPr>
          <p:cNvPr id="175" name="Picture 6" descr="Picture 6"/>
          <p:cNvPicPr>
            <a:picLocks noChangeAspect="1"/>
          </p:cNvPicPr>
          <p:nvPr/>
        </p:nvPicPr>
        <p:blipFill>
          <a:blip r:embed="rId4"/>
          <a:stretch>
            <a:fillRect/>
          </a:stretch>
        </p:blipFill>
        <p:spPr>
          <a:xfrm>
            <a:off x="10722837" y="371580"/>
            <a:ext cx="965003" cy="387361"/>
          </a:xfrm>
          <a:prstGeom prst="rect">
            <a:avLst/>
          </a:prstGeom>
          <a:ln w="12700">
            <a:miter lim="400000"/>
          </a:ln>
        </p:spPr>
      </p:pic>
      <p:sp>
        <p:nvSpPr>
          <p:cNvPr id="176"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177"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78"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79" name="Picture 14" descr="Picture 14"/>
          <p:cNvPicPr>
            <a:picLocks noChangeAspect="1"/>
          </p:cNvPicPr>
          <p:nvPr/>
        </p:nvPicPr>
        <p:blipFill>
          <a:blip r:embed="rId5"/>
          <a:srcRect t="15255" b="17192"/>
          <a:stretch>
            <a:fillRect/>
          </a:stretch>
        </p:blipFill>
        <p:spPr>
          <a:xfrm>
            <a:off x="10090894" y="5978769"/>
            <a:ext cx="1621681" cy="616815"/>
          </a:xfrm>
          <a:prstGeom prst="rect">
            <a:avLst/>
          </a:prstGeom>
          <a:ln w="12700">
            <a:miter lim="400000"/>
          </a:ln>
        </p:spPr>
      </p:pic>
      <p:pic>
        <p:nvPicPr>
          <p:cNvPr id="180" name="Picture 8" descr="Picture 8"/>
          <p:cNvPicPr>
            <a:picLocks noChangeAspect="1"/>
          </p:cNvPicPr>
          <p:nvPr/>
        </p:nvPicPr>
        <p:blipFill>
          <a:blip r:embed="rId6"/>
          <a:stretch>
            <a:fillRect/>
          </a:stretch>
        </p:blipFill>
        <p:spPr>
          <a:xfrm>
            <a:off x="7540793" y="5334798"/>
            <a:ext cx="1809754" cy="732520"/>
          </a:xfrm>
          <a:prstGeom prst="rect">
            <a:avLst/>
          </a:prstGeom>
          <a:ln w="12700">
            <a:miter lim="400000"/>
          </a:ln>
        </p:spPr>
      </p:pic>
    </p:spTree>
    <p:extLst>
      <p:ext uri="{BB962C8B-B14F-4D97-AF65-F5344CB8AC3E}">
        <p14:creationId xmlns:p14="http://schemas.microsoft.com/office/powerpoint/2010/main" val="9842801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ver-Slide-Icon-Puzzle">
    <p:spTree>
      <p:nvGrpSpPr>
        <p:cNvPr id="1" name=""/>
        <p:cNvGrpSpPr/>
        <p:nvPr/>
      </p:nvGrpSpPr>
      <p:grpSpPr>
        <a:xfrm>
          <a:off x="0" y="0"/>
          <a:ext cx="0" cy="0"/>
          <a:chOff x="0" y="0"/>
          <a:chExt cx="0" cy="0"/>
        </a:xfrm>
      </p:grpSpPr>
      <p:pic>
        <p:nvPicPr>
          <p:cNvPr id="72" name="Picture 8" descr="Picture 8"/>
          <p:cNvPicPr>
            <a:picLocks noChangeAspect="1"/>
          </p:cNvPicPr>
          <p:nvPr/>
        </p:nvPicPr>
        <p:blipFill>
          <a:blip r:embed="rId2">
            <a:alphaModFix amt="50000"/>
          </a:blip>
          <a:srcRect r="12081" b="27363"/>
          <a:stretch>
            <a:fillRect/>
          </a:stretch>
        </p:blipFill>
        <p:spPr>
          <a:xfrm>
            <a:off x="2340056" y="1890215"/>
            <a:ext cx="9851945" cy="4981434"/>
          </a:xfrm>
          <a:prstGeom prst="rect">
            <a:avLst/>
          </a:prstGeom>
          <a:ln w="12700">
            <a:miter lim="400000"/>
          </a:ln>
        </p:spPr>
      </p:pic>
      <p:pic>
        <p:nvPicPr>
          <p:cNvPr id="73" name="Picture 4" descr="Picture 4"/>
          <p:cNvPicPr>
            <a:picLocks noChangeAspect="1"/>
          </p:cNvPicPr>
          <p:nvPr/>
        </p:nvPicPr>
        <p:blipFill>
          <a:blip r:embed="rId3"/>
          <a:srcRect l="1283" t="37795" r="887" b="992"/>
          <a:stretch>
            <a:fillRect/>
          </a:stretch>
        </p:blipFill>
        <p:spPr>
          <a:xfrm>
            <a:off x="1816846" y="3206375"/>
            <a:ext cx="10375155" cy="3651625"/>
          </a:xfrm>
          <a:prstGeom prst="rect">
            <a:avLst/>
          </a:prstGeom>
          <a:ln w="12700">
            <a:miter lim="400000"/>
          </a:ln>
        </p:spPr>
      </p:pic>
      <p:pic>
        <p:nvPicPr>
          <p:cNvPr id="74" name="Picture 6" descr="Picture 6"/>
          <p:cNvPicPr>
            <a:picLocks noChangeAspect="1"/>
          </p:cNvPicPr>
          <p:nvPr/>
        </p:nvPicPr>
        <p:blipFill>
          <a:blip r:embed="rId4"/>
          <a:stretch>
            <a:fillRect/>
          </a:stretch>
        </p:blipFill>
        <p:spPr>
          <a:xfrm>
            <a:off x="10722837" y="371580"/>
            <a:ext cx="965003" cy="387361"/>
          </a:xfrm>
          <a:prstGeom prst="rect">
            <a:avLst/>
          </a:prstGeom>
          <a:ln w="12700">
            <a:miter lim="400000"/>
          </a:ln>
        </p:spPr>
      </p:pic>
      <p:sp>
        <p:nvSpPr>
          <p:cNvPr id="75"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76"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77"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78" name="Picture 14" descr="Picture 14"/>
          <p:cNvPicPr>
            <a:picLocks noChangeAspect="1"/>
          </p:cNvPicPr>
          <p:nvPr/>
        </p:nvPicPr>
        <p:blipFill>
          <a:blip r:embed="rId5"/>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55749737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ver-Slide-Icon-Puzzle-Copy">
    <p:spTree>
      <p:nvGrpSpPr>
        <p:cNvPr id="1" name=""/>
        <p:cNvGrpSpPr/>
        <p:nvPr/>
      </p:nvGrpSpPr>
      <p:grpSpPr>
        <a:xfrm>
          <a:off x="0" y="0"/>
          <a:ext cx="0" cy="0"/>
          <a:chOff x="0" y="0"/>
          <a:chExt cx="0" cy="0"/>
        </a:xfrm>
      </p:grpSpPr>
      <p:pic>
        <p:nvPicPr>
          <p:cNvPr id="86" name="Picture 9" descr="Picture 9"/>
          <p:cNvPicPr>
            <a:picLocks noChangeAspect="1"/>
          </p:cNvPicPr>
          <p:nvPr/>
        </p:nvPicPr>
        <p:blipFill>
          <a:blip r:embed="rId2">
            <a:alphaModFix amt="50000"/>
          </a:blip>
          <a:srcRect r="12081" b="27363"/>
          <a:stretch>
            <a:fillRect/>
          </a:stretch>
        </p:blipFill>
        <p:spPr>
          <a:xfrm>
            <a:off x="2340056" y="1890215"/>
            <a:ext cx="9851945" cy="4981434"/>
          </a:xfrm>
          <a:prstGeom prst="rect">
            <a:avLst/>
          </a:prstGeom>
          <a:ln w="12700">
            <a:miter lim="400000"/>
          </a:ln>
        </p:spPr>
      </p:pic>
      <p:pic>
        <p:nvPicPr>
          <p:cNvPr id="87" name="Picture 4" descr="Picture 4"/>
          <p:cNvPicPr>
            <a:picLocks noChangeAspect="1"/>
          </p:cNvPicPr>
          <p:nvPr/>
        </p:nvPicPr>
        <p:blipFill>
          <a:blip r:embed="rId3"/>
          <a:srcRect l="1283" t="37795" r="887" b="992"/>
          <a:stretch>
            <a:fillRect/>
          </a:stretch>
        </p:blipFill>
        <p:spPr>
          <a:xfrm>
            <a:off x="1816846" y="3206375"/>
            <a:ext cx="10375155" cy="3651625"/>
          </a:xfrm>
          <a:prstGeom prst="rect">
            <a:avLst/>
          </a:prstGeom>
          <a:ln w="12700">
            <a:miter lim="400000"/>
          </a:ln>
        </p:spPr>
      </p:pic>
      <p:pic>
        <p:nvPicPr>
          <p:cNvPr id="88" name="Picture 6" descr="Picture 6"/>
          <p:cNvPicPr>
            <a:picLocks noChangeAspect="1"/>
          </p:cNvPicPr>
          <p:nvPr/>
        </p:nvPicPr>
        <p:blipFill>
          <a:blip r:embed="rId4"/>
          <a:stretch>
            <a:fillRect/>
          </a:stretch>
        </p:blipFill>
        <p:spPr>
          <a:xfrm>
            <a:off x="10722837" y="371580"/>
            <a:ext cx="965003" cy="387361"/>
          </a:xfrm>
          <a:prstGeom prst="rect">
            <a:avLst/>
          </a:prstGeom>
          <a:ln w="12700">
            <a:miter lim="400000"/>
          </a:ln>
        </p:spPr>
      </p:pic>
      <p:sp>
        <p:nvSpPr>
          <p:cNvPr id="89"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90"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91"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92" name="Picture 14" descr="Picture 14"/>
          <p:cNvPicPr>
            <a:picLocks noChangeAspect="1"/>
          </p:cNvPicPr>
          <p:nvPr/>
        </p:nvPicPr>
        <p:blipFill>
          <a:blip r:embed="rId5"/>
          <a:srcRect t="15255" b="17192"/>
          <a:stretch>
            <a:fillRect/>
          </a:stretch>
        </p:blipFill>
        <p:spPr>
          <a:xfrm>
            <a:off x="10090894" y="5978769"/>
            <a:ext cx="1621681" cy="616815"/>
          </a:xfrm>
          <a:prstGeom prst="rect">
            <a:avLst/>
          </a:prstGeom>
          <a:ln w="12700">
            <a:miter lim="400000"/>
          </a:ln>
        </p:spPr>
      </p:pic>
      <p:pic>
        <p:nvPicPr>
          <p:cNvPr id="93" name="Picture 3" descr="Picture 3"/>
          <p:cNvPicPr>
            <a:picLocks noChangeAspect="1"/>
          </p:cNvPicPr>
          <p:nvPr/>
        </p:nvPicPr>
        <p:blipFill>
          <a:blip r:embed="rId6"/>
          <a:stretch>
            <a:fillRect/>
          </a:stretch>
        </p:blipFill>
        <p:spPr>
          <a:xfrm>
            <a:off x="4311710" y="4675280"/>
            <a:ext cx="1648824" cy="619210"/>
          </a:xfrm>
          <a:prstGeom prst="rect">
            <a:avLst/>
          </a:prstGeom>
          <a:ln w="12700">
            <a:miter lim="400000"/>
          </a:ln>
        </p:spPr>
      </p:pic>
    </p:spTree>
    <p:extLst>
      <p:ext uri="{BB962C8B-B14F-4D97-AF65-F5344CB8AC3E}">
        <p14:creationId xmlns:p14="http://schemas.microsoft.com/office/powerpoint/2010/main" val="109770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5_Cover-Slide-Icon">
    <p:spTree>
      <p:nvGrpSpPr>
        <p:cNvPr id="1" name=""/>
        <p:cNvGrpSpPr/>
        <p:nvPr/>
      </p:nvGrpSpPr>
      <p:grpSpPr>
        <a:xfrm>
          <a:off x="0" y="0"/>
          <a:ext cx="0" cy="0"/>
          <a:chOff x="0" y="0"/>
          <a:chExt cx="0" cy="0"/>
        </a:xfrm>
      </p:grpSpPr>
      <p:pic>
        <p:nvPicPr>
          <p:cNvPr id="246" name="Picture 15" descr="Picture 15"/>
          <p:cNvPicPr>
            <a:picLocks noChangeAspect="1"/>
          </p:cNvPicPr>
          <p:nvPr/>
        </p:nvPicPr>
        <p:blipFill>
          <a:blip r:embed="rId2"/>
          <a:srcRect r="11936" b="27300"/>
          <a:stretch>
            <a:fillRect/>
          </a:stretch>
        </p:blipFill>
        <p:spPr>
          <a:xfrm>
            <a:off x="2318306" y="1872225"/>
            <a:ext cx="9873695" cy="4985776"/>
          </a:xfrm>
          <a:prstGeom prst="rect">
            <a:avLst/>
          </a:prstGeom>
          <a:ln w="12700">
            <a:miter lim="400000"/>
          </a:ln>
        </p:spPr>
      </p:pic>
      <p:pic>
        <p:nvPicPr>
          <p:cNvPr id="247" name="Picture 6" descr="Picture 6"/>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248" name="Body Level One…"/>
          <p:cNvSpPr txBox="1">
            <a:spLocks noGrp="1"/>
          </p:cNvSpPr>
          <p:nvPr>
            <p:ph type="body" sz="quarter" idx="1" hasCustomPrompt="1"/>
          </p:nvPr>
        </p:nvSpPr>
        <p:spPr>
          <a:xfrm>
            <a:off x="733425" y="1120426"/>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914400" indent="0">
              <a:buFontTx/>
              <a:buNone/>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rPr dirty="0"/>
              <a:t>Cover slide</a:t>
            </a:r>
          </a:p>
        </p:txBody>
      </p:sp>
      <p:sp>
        <p:nvSpPr>
          <p:cNvPr id="249" name="Text Placeholder 10"/>
          <p:cNvSpPr>
            <a:spLocks noGrp="1"/>
          </p:cNvSpPr>
          <p:nvPr>
            <p:ph type="body" sz="quarter" idx="21" hasCustomPrompt="1"/>
          </p:nvPr>
        </p:nvSpPr>
        <p:spPr>
          <a:xfrm>
            <a:off x="733424"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250" name="Text Placeholder 10"/>
          <p:cNvSpPr>
            <a:spLocks noGrp="1"/>
          </p:cNvSpPr>
          <p:nvPr>
            <p:ph type="body" sz="quarter" idx="22" hasCustomPrompt="1"/>
          </p:nvPr>
        </p:nvSpPr>
        <p:spPr>
          <a:xfrm>
            <a:off x="733424" y="2668426"/>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251" name="Picture 14" descr="Picture 14"/>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198088637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Divider-Slide-Red">
    <p:spTree>
      <p:nvGrpSpPr>
        <p:cNvPr id="1" name=""/>
        <p:cNvGrpSpPr/>
        <p:nvPr/>
      </p:nvGrpSpPr>
      <p:grpSpPr>
        <a:xfrm>
          <a:off x="0" y="0"/>
          <a:ext cx="0" cy="0"/>
          <a:chOff x="0" y="0"/>
          <a:chExt cx="0" cy="0"/>
        </a:xfrm>
      </p:grpSpPr>
      <p:sp>
        <p:nvSpPr>
          <p:cNvPr id="259" name="Graphic 5"/>
          <p:cNvSpPr/>
          <p:nvPr/>
        </p:nvSpPr>
        <p:spPr>
          <a:xfrm>
            <a:off x="5967308" y="-1"/>
            <a:ext cx="6224694" cy="6858002"/>
          </a:xfrm>
          <a:custGeom>
            <a:avLst/>
            <a:gdLst/>
            <a:ahLst/>
            <a:cxnLst>
              <a:cxn ang="0">
                <a:pos x="wd2" y="hd2"/>
              </a:cxn>
              <a:cxn ang="5400000">
                <a:pos x="wd2" y="hd2"/>
              </a:cxn>
              <a:cxn ang="10800000">
                <a:pos x="wd2" y="hd2"/>
              </a:cxn>
              <a:cxn ang="16200000">
                <a:pos x="wd2" y="hd2"/>
              </a:cxn>
            </a:cxnLst>
            <a:rect l="0" t="0" r="r" b="b"/>
            <a:pathLst>
              <a:path w="21588" h="21596" extrusionOk="0">
                <a:moveTo>
                  <a:pt x="21583" y="10802"/>
                </a:moveTo>
                <a:lnTo>
                  <a:pt x="21583" y="21316"/>
                </a:lnTo>
                <a:cubicBezTo>
                  <a:pt x="21583" y="21591"/>
                  <a:pt x="21583" y="21591"/>
                  <a:pt x="21272" y="21592"/>
                </a:cubicBezTo>
                <a:cubicBezTo>
                  <a:pt x="19475" y="21592"/>
                  <a:pt x="17678" y="21587"/>
                  <a:pt x="15882" y="21595"/>
                </a:cubicBezTo>
                <a:cubicBezTo>
                  <a:pt x="15512" y="21600"/>
                  <a:pt x="15145" y="21550"/>
                  <a:pt x="14794" y="21449"/>
                </a:cubicBezTo>
                <a:cubicBezTo>
                  <a:pt x="12501" y="20774"/>
                  <a:pt x="10261" y="19990"/>
                  <a:pt x="8161" y="18922"/>
                </a:cubicBezTo>
                <a:cubicBezTo>
                  <a:pt x="6483" y="18070"/>
                  <a:pt x="4930" y="17073"/>
                  <a:pt x="3662" y="15761"/>
                </a:cubicBezTo>
                <a:cubicBezTo>
                  <a:pt x="2776" y="14843"/>
                  <a:pt x="2125" y="13793"/>
                  <a:pt x="1551" y="12706"/>
                </a:cubicBezTo>
                <a:cubicBezTo>
                  <a:pt x="916" y="11506"/>
                  <a:pt x="521" y="10238"/>
                  <a:pt x="291" y="8933"/>
                </a:cubicBezTo>
                <a:cubicBezTo>
                  <a:pt x="167" y="8235"/>
                  <a:pt x="103" y="7524"/>
                  <a:pt x="50" y="6820"/>
                </a:cubicBezTo>
                <a:cubicBezTo>
                  <a:pt x="1" y="6232"/>
                  <a:pt x="-12" y="5643"/>
                  <a:pt x="11" y="5054"/>
                </a:cubicBezTo>
                <a:cubicBezTo>
                  <a:pt x="54" y="4146"/>
                  <a:pt x="132" y="3238"/>
                  <a:pt x="226" y="2332"/>
                </a:cubicBezTo>
                <a:cubicBezTo>
                  <a:pt x="293" y="1641"/>
                  <a:pt x="411" y="953"/>
                  <a:pt x="501" y="263"/>
                </a:cubicBezTo>
                <a:cubicBezTo>
                  <a:pt x="523" y="89"/>
                  <a:pt x="572" y="0"/>
                  <a:pt x="812" y="0"/>
                </a:cubicBezTo>
                <a:cubicBezTo>
                  <a:pt x="7645" y="7"/>
                  <a:pt x="14478" y="7"/>
                  <a:pt x="21311" y="0"/>
                </a:cubicBezTo>
                <a:cubicBezTo>
                  <a:pt x="21530" y="0"/>
                  <a:pt x="21588" y="52"/>
                  <a:pt x="21588" y="246"/>
                </a:cubicBezTo>
                <a:cubicBezTo>
                  <a:pt x="21580" y="3765"/>
                  <a:pt x="21578" y="7284"/>
                  <a:pt x="21583" y="10802"/>
                </a:cubicBezTo>
                <a:close/>
              </a:path>
            </a:pathLst>
          </a:custGeom>
          <a:solidFill>
            <a:srgbClr val="FDF4F4"/>
          </a:solidFill>
          <a:ln w="12700">
            <a:miter lim="400000"/>
          </a:ln>
        </p:spPr>
        <p:txBody>
          <a:bodyPr lIns="45719" rIns="45719" anchor="ctr"/>
          <a:lstStyle/>
          <a:p>
            <a:endParaRPr/>
          </a:p>
        </p:txBody>
      </p:sp>
      <p:pic>
        <p:nvPicPr>
          <p:cNvPr id="260" name="Picture 4" descr="Picture 4"/>
          <p:cNvPicPr>
            <a:picLocks noChangeAspect="1"/>
          </p:cNvPicPr>
          <p:nvPr/>
        </p:nvPicPr>
        <p:blipFill>
          <a:blip r:embed="rId2"/>
          <a:srcRect l="42379"/>
          <a:stretch>
            <a:fillRect/>
          </a:stretch>
        </p:blipFill>
        <p:spPr>
          <a:xfrm>
            <a:off x="0" y="4030996"/>
            <a:ext cx="12310534" cy="2681972"/>
          </a:xfrm>
          <a:prstGeom prst="rect">
            <a:avLst/>
          </a:prstGeom>
          <a:ln w="12700">
            <a:miter lim="400000"/>
          </a:ln>
        </p:spPr>
      </p:pic>
      <p:sp>
        <p:nvSpPr>
          <p:cNvPr id="261" name="Body Level One…"/>
          <p:cNvSpPr txBox="1">
            <a:spLocks noGrp="1"/>
          </p:cNvSpPr>
          <p:nvPr>
            <p:ph type="body" sz="quarter" idx="1" hasCustomPrompt="1"/>
          </p:nvPr>
        </p:nvSpPr>
        <p:spPr>
          <a:xfrm>
            <a:off x="733425" y="3802657"/>
            <a:ext cx="5624513" cy="751787"/>
          </a:xfrm>
          <a:prstGeom prst="rect">
            <a:avLst/>
          </a:prstGeom>
        </p:spPr>
        <p:txBody>
          <a:bodyPr anchor="ctr">
            <a:normAutofit/>
          </a:bodyPr>
          <a:lstStyle>
            <a:lvl1pPr marL="0" indent="0">
              <a:buSzTx/>
              <a:buFontTx/>
              <a:buNone/>
              <a:defRPr sz="6000" b="1">
                <a:solidFill>
                  <a:srgbClr val="0071CE"/>
                </a:solidFill>
              </a:defRPr>
            </a:lvl1pPr>
            <a:lvl2pPr marL="1028700" indent="-571500">
              <a:buFontTx/>
              <a:defRPr sz="6000" b="1">
                <a:solidFill>
                  <a:srgbClr val="0071CE"/>
                </a:solidFill>
              </a:defRPr>
            </a:lvl2pPr>
            <a:lvl3pPr marL="914400" indent="0">
              <a:buFontTx/>
              <a:buNone/>
              <a:defRPr sz="6000" b="1">
                <a:solidFill>
                  <a:srgbClr val="0071CE"/>
                </a:solidFill>
              </a:defRPr>
            </a:lvl3pPr>
            <a:lvl4pPr marL="2133600" indent="-762000">
              <a:buFontTx/>
              <a:defRPr sz="6000" b="1">
                <a:solidFill>
                  <a:srgbClr val="0071CE"/>
                </a:solidFill>
              </a:defRPr>
            </a:lvl4pPr>
            <a:lvl5pPr marL="2590800" indent="-762000">
              <a:buFontTx/>
              <a:defRPr sz="6000" b="1">
                <a:solidFill>
                  <a:srgbClr val="0071CE"/>
                </a:solidFill>
              </a:defRPr>
            </a:lvl5pPr>
          </a:lstStyle>
          <a:p>
            <a:r>
              <a:rPr dirty="0"/>
              <a:t>Divider slide</a:t>
            </a:r>
          </a:p>
        </p:txBody>
      </p:sp>
      <p:pic>
        <p:nvPicPr>
          <p:cNvPr id="262" name="Picture 9" descr="Picture 9"/>
          <p:cNvPicPr>
            <a:picLocks noChangeAspect="1"/>
          </p:cNvPicPr>
          <p:nvPr/>
        </p:nvPicPr>
        <p:blipFill>
          <a:blip r:embed="rId3"/>
          <a:stretch>
            <a:fillRect/>
          </a:stretch>
        </p:blipFill>
        <p:spPr>
          <a:xfrm>
            <a:off x="10722837" y="371580"/>
            <a:ext cx="965003" cy="387361"/>
          </a:xfrm>
          <a:prstGeom prst="rect">
            <a:avLst/>
          </a:prstGeom>
          <a:ln w="12700">
            <a:miter lim="400000"/>
          </a:ln>
        </p:spPr>
      </p:pic>
      <p:pic>
        <p:nvPicPr>
          <p:cNvPr id="263" name="Picture 10" descr="Picture 10"/>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136258751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ivider-Slide-Blue">
    <p:spTree>
      <p:nvGrpSpPr>
        <p:cNvPr id="1" name=""/>
        <p:cNvGrpSpPr/>
        <p:nvPr/>
      </p:nvGrpSpPr>
      <p:grpSpPr>
        <a:xfrm>
          <a:off x="0" y="0"/>
          <a:ext cx="0" cy="0"/>
          <a:chOff x="0" y="0"/>
          <a:chExt cx="0" cy="0"/>
        </a:xfrm>
      </p:grpSpPr>
      <p:sp>
        <p:nvSpPr>
          <p:cNvPr id="271" name="Graphic 5"/>
          <p:cNvSpPr/>
          <p:nvPr/>
        </p:nvSpPr>
        <p:spPr>
          <a:xfrm>
            <a:off x="5967308" y="-1"/>
            <a:ext cx="6224694" cy="6858002"/>
          </a:xfrm>
          <a:custGeom>
            <a:avLst/>
            <a:gdLst/>
            <a:ahLst/>
            <a:cxnLst>
              <a:cxn ang="0">
                <a:pos x="wd2" y="hd2"/>
              </a:cxn>
              <a:cxn ang="5400000">
                <a:pos x="wd2" y="hd2"/>
              </a:cxn>
              <a:cxn ang="10800000">
                <a:pos x="wd2" y="hd2"/>
              </a:cxn>
              <a:cxn ang="16200000">
                <a:pos x="wd2" y="hd2"/>
              </a:cxn>
            </a:cxnLst>
            <a:rect l="0" t="0" r="r" b="b"/>
            <a:pathLst>
              <a:path w="21588" h="21596" extrusionOk="0">
                <a:moveTo>
                  <a:pt x="21583" y="10802"/>
                </a:moveTo>
                <a:lnTo>
                  <a:pt x="21583" y="21316"/>
                </a:lnTo>
                <a:cubicBezTo>
                  <a:pt x="21583" y="21591"/>
                  <a:pt x="21583" y="21591"/>
                  <a:pt x="21272" y="21592"/>
                </a:cubicBezTo>
                <a:cubicBezTo>
                  <a:pt x="19475" y="21592"/>
                  <a:pt x="17678" y="21587"/>
                  <a:pt x="15882" y="21595"/>
                </a:cubicBezTo>
                <a:cubicBezTo>
                  <a:pt x="15512" y="21600"/>
                  <a:pt x="15145" y="21550"/>
                  <a:pt x="14794" y="21449"/>
                </a:cubicBezTo>
                <a:cubicBezTo>
                  <a:pt x="12501" y="20774"/>
                  <a:pt x="10261" y="19990"/>
                  <a:pt x="8161" y="18922"/>
                </a:cubicBezTo>
                <a:cubicBezTo>
                  <a:pt x="6483" y="18070"/>
                  <a:pt x="4930" y="17073"/>
                  <a:pt x="3662" y="15761"/>
                </a:cubicBezTo>
                <a:cubicBezTo>
                  <a:pt x="2776" y="14843"/>
                  <a:pt x="2125" y="13793"/>
                  <a:pt x="1551" y="12706"/>
                </a:cubicBezTo>
                <a:cubicBezTo>
                  <a:pt x="916" y="11506"/>
                  <a:pt x="521" y="10238"/>
                  <a:pt x="291" y="8933"/>
                </a:cubicBezTo>
                <a:cubicBezTo>
                  <a:pt x="167" y="8235"/>
                  <a:pt x="103" y="7524"/>
                  <a:pt x="50" y="6820"/>
                </a:cubicBezTo>
                <a:cubicBezTo>
                  <a:pt x="1" y="6232"/>
                  <a:pt x="-12" y="5643"/>
                  <a:pt x="11" y="5054"/>
                </a:cubicBezTo>
                <a:cubicBezTo>
                  <a:pt x="54" y="4146"/>
                  <a:pt x="132" y="3238"/>
                  <a:pt x="226" y="2332"/>
                </a:cubicBezTo>
                <a:cubicBezTo>
                  <a:pt x="293" y="1641"/>
                  <a:pt x="411" y="953"/>
                  <a:pt x="501" y="263"/>
                </a:cubicBezTo>
                <a:cubicBezTo>
                  <a:pt x="523" y="89"/>
                  <a:pt x="572" y="0"/>
                  <a:pt x="812" y="0"/>
                </a:cubicBezTo>
                <a:cubicBezTo>
                  <a:pt x="7645" y="7"/>
                  <a:pt x="14478" y="7"/>
                  <a:pt x="21311" y="0"/>
                </a:cubicBezTo>
                <a:cubicBezTo>
                  <a:pt x="21530" y="0"/>
                  <a:pt x="21588" y="52"/>
                  <a:pt x="21588" y="246"/>
                </a:cubicBezTo>
                <a:cubicBezTo>
                  <a:pt x="21580" y="3765"/>
                  <a:pt x="21578" y="7284"/>
                  <a:pt x="21583" y="10802"/>
                </a:cubicBezTo>
                <a:close/>
              </a:path>
            </a:pathLst>
          </a:custGeom>
          <a:solidFill>
            <a:srgbClr val="F3F7FB"/>
          </a:solidFill>
          <a:ln w="12700">
            <a:miter lim="400000"/>
          </a:ln>
        </p:spPr>
        <p:txBody>
          <a:bodyPr lIns="45719" rIns="45719" anchor="ctr"/>
          <a:lstStyle/>
          <a:p>
            <a:endParaRPr/>
          </a:p>
        </p:txBody>
      </p:sp>
      <p:pic>
        <p:nvPicPr>
          <p:cNvPr id="272" name="Picture 4" descr="Picture 4"/>
          <p:cNvPicPr>
            <a:picLocks noChangeAspect="1"/>
          </p:cNvPicPr>
          <p:nvPr/>
        </p:nvPicPr>
        <p:blipFill>
          <a:blip r:embed="rId2"/>
          <a:srcRect l="42379"/>
          <a:stretch>
            <a:fillRect/>
          </a:stretch>
        </p:blipFill>
        <p:spPr>
          <a:xfrm>
            <a:off x="0" y="4030996"/>
            <a:ext cx="12310534" cy="2681972"/>
          </a:xfrm>
          <a:prstGeom prst="rect">
            <a:avLst/>
          </a:prstGeom>
          <a:ln w="12700">
            <a:miter lim="400000"/>
          </a:ln>
        </p:spPr>
      </p:pic>
      <p:sp>
        <p:nvSpPr>
          <p:cNvPr id="273" name="Body Level One…"/>
          <p:cNvSpPr txBox="1">
            <a:spLocks noGrp="1"/>
          </p:cNvSpPr>
          <p:nvPr>
            <p:ph type="body" sz="quarter" idx="1" hasCustomPrompt="1"/>
          </p:nvPr>
        </p:nvSpPr>
        <p:spPr>
          <a:xfrm>
            <a:off x="733425" y="3802657"/>
            <a:ext cx="5624513" cy="751787"/>
          </a:xfrm>
          <a:prstGeom prst="rect">
            <a:avLst/>
          </a:prstGeom>
        </p:spPr>
        <p:txBody>
          <a:bodyPr anchor="ctr">
            <a:normAutofit/>
          </a:bodyPr>
          <a:lstStyle>
            <a:lvl1pPr marL="0" indent="0">
              <a:buSzTx/>
              <a:buFontTx/>
              <a:buNone/>
              <a:defRPr sz="6000" b="1">
                <a:solidFill>
                  <a:srgbClr val="0071CE"/>
                </a:solidFill>
              </a:defRPr>
            </a:lvl1pPr>
            <a:lvl2pPr marL="1028700" indent="-571500">
              <a:buFontTx/>
              <a:defRPr sz="6000" b="1">
                <a:solidFill>
                  <a:srgbClr val="0071CE"/>
                </a:solidFill>
              </a:defRPr>
            </a:lvl2pPr>
            <a:lvl3pPr marL="914400" indent="0">
              <a:buFontTx/>
              <a:buNone/>
              <a:defRPr sz="6000" b="1">
                <a:solidFill>
                  <a:srgbClr val="0071CE"/>
                </a:solidFill>
              </a:defRPr>
            </a:lvl3pPr>
            <a:lvl4pPr marL="2133600" indent="-762000">
              <a:buFontTx/>
              <a:defRPr sz="6000" b="1">
                <a:solidFill>
                  <a:srgbClr val="0071CE"/>
                </a:solidFill>
              </a:defRPr>
            </a:lvl4pPr>
            <a:lvl5pPr marL="2590800" indent="-762000">
              <a:buFontTx/>
              <a:defRPr sz="6000" b="1">
                <a:solidFill>
                  <a:srgbClr val="0071CE"/>
                </a:solidFill>
              </a:defRPr>
            </a:lvl5pPr>
          </a:lstStyle>
          <a:p>
            <a:r>
              <a:rPr dirty="0"/>
              <a:t>Divider slide</a:t>
            </a:r>
          </a:p>
        </p:txBody>
      </p:sp>
      <p:pic>
        <p:nvPicPr>
          <p:cNvPr id="274" name="Picture 9" descr="Picture 9"/>
          <p:cNvPicPr>
            <a:picLocks noChangeAspect="1"/>
          </p:cNvPicPr>
          <p:nvPr/>
        </p:nvPicPr>
        <p:blipFill>
          <a:blip r:embed="rId3"/>
          <a:stretch>
            <a:fillRect/>
          </a:stretch>
        </p:blipFill>
        <p:spPr>
          <a:xfrm>
            <a:off x="10722837" y="371580"/>
            <a:ext cx="965003" cy="387361"/>
          </a:xfrm>
          <a:prstGeom prst="rect">
            <a:avLst/>
          </a:prstGeom>
          <a:ln w="12700">
            <a:miter lim="400000"/>
          </a:ln>
        </p:spPr>
      </p:pic>
      <p:pic>
        <p:nvPicPr>
          <p:cNvPr id="275" name="Picture 10" descr="Picture 10"/>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81704889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Divider-Slide-Image">
    <p:spTree>
      <p:nvGrpSpPr>
        <p:cNvPr id="1" name=""/>
        <p:cNvGrpSpPr/>
        <p:nvPr/>
      </p:nvGrpSpPr>
      <p:grpSpPr>
        <a:xfrm>
          <a:off x="0" y="0"/>
          <a:ext cx="0" cy="0"/>
          <a:chOff x="0" y="0"/>
          <a:chExt cx="0" cy="0"/>
        </a:xfrm>
      </p:grpSpPr>
      <p:pic>
        <p:nvPicPr>
          <p:cNvPr id="283" name="Picture 5" descr="Picture 5"/>
          <p:cNvPicPr>
            <a:picLocks noChangeAspect="1"/>
          </p:cNvPicPr>
          <p:nvPr/>
        </p:nvPicPr>
        <p:blipFill>
          <a:blip r:embed="rId2"/>
          <a:srcRect l="42380"/>
          <a:stretch>
            <a:fillRect/>
          </a:stretch>
        </p:blipFill>
        <p:spPr>
          <a:xfrm>
            <a:off x="0" y="4030996"/>
            <a:ext cx="12192001" cy="2681972"/>
          </a:xfrm>
          <a:prstGeom prst="rect">
            <a:avLst/>
          </a:prstGeom>
          <a:ln w="12700">
            <a:miter lim="400000"/>
          </a:ln>
        </p:spPr>
      </p:pic>
      <p:pic>
        <p:nvPicPr>
          <p:cNvPr id="284" name="Picture 2" descr="Picture 2"/>
          <p:cNvPicPr>
            <a:picLocks noChangeAspect="1"/>
          </p:cNvPicPr>
          <p:nvPr/>
        </p:nvPicPr>
        <p:blipFill>
          <a:blip r:embed="rId3"/>
          <a:stretch>
            <a:fillRect/>
          </a:stretch>
        </p:blipFill>
        <p:spPr>
          <a:xfrm>
            <a:off x="10722837" y="371580"/>
            <a:ext cx="965003" cy="387361"/>
          </a:xfrm>
          <a:prstGeom prst="rect">
            <a:avLst/>
          </a:prstGeom>
          <a:ln w="12700">
            <a:miter lim="400000"/>
          </a:ln>
        </p:spPr>
      </p:pic>
      <p:sp>
        <p:nvSpPr>
          <p:cNvPr id="285" name="Freeform 3"/>
          <p:cNvSpPr/>
          <p:nvPr/>
        </p:nvSpPr>
        <p:spPr>
          <a:xfrm>
            <a:off x="5283706" y="0"/>
            <a:ext cx="6908295" cy="6858001"/>
          </a:xfrm>
          <a:custGeom>
            <a:avLst/>
            <a:gdLst/>
            <a:ahLst/>
            <a:cxnLst>
              <a:cxn ang="0">
                <a:pos x="wd2" y="hd2"/>
              </a:cxn>
              <a:cxn ang="5400000">
                <a:pos x="wd2" y="hd2"/>
              </a:cxn>
              <a:cxn ang="10800000">
                <a:pos x="wd2" y="hd2"/>
              </a:cxn>
              <a:cxn ang="16200000">
                <a:pos x="wd2" y="hd2"/>
              </a:cxn>
            </a:cxnLst>
            <a:rect l="0" t="0" r="r" b="b"/>
            <a:pathLst>
              <a:path w="21586" h="21600" extrusionOk="0">
                <a:moveTo>
                  <a:pt x="142" y="0"/>
                </a:moveTo>
                <a:lnTo>
                  <a:pt x="21586" y="0"/>
                </a:lnTo>
                <a:lnTo>
                  <a:pt x="21586" y="21600"/>
                </a:lnTo>
                <a:lnTo>
                  <a:pt x="12647" y="21600"/>
                </a:lnTo>
                <a:lnTo>
                  <a:pt x="12394" y="21492"/>
                </a:lnTo>
                <a:cubicBezTo>
                  <a:pt x="11430" y="21064"/>
                  <a:pt x="10484" y="20596"/>
                  <a:pt x="9562" y="20076"/>
                </a:cubicBezTo>
                <a:cubicBezTo>
                  <a:pt x="7597" y="18970"/>
                  <a:pt x="5776" y="17677"/>
                  <a:pt x="4290" y="15973"/>
                </a:cubicBezTo>
                <a:cubicBezTo>
                  <a:pt x="3252" y="14782"/>
                  <a:pt x="2490" y="13420"/>
                  <a:pt x="1817" y="12009"/>
                </a:cubicBezTo>
                <a:cubicBezTo>
                  <a:pt x="1074" y="10452"/>
                  <a:pt x="611" y="8806"/>
                  <a:pt x="341" y="7113"/>
                </a:cubicBezTo>
                <a:cubicBezTo>
                  <a:pt x="196" y="6207"/>
                  <a:pt x="121" y="5285"/>
                  <a:pt x="58" y="4371"/>
                </a:cubicBezTo>
                <a:cubicBezTo>
                  <a:pt x="1" y="3608"/>
                  <a:pt x="-14" y="2843"/>
                  <a:pt x="13" y="2078"/>
                </a:cubicBezTo>
                <a:cubicBezTo>
                  <a:pt x="38" y="1489"/>
                  <a:pt x="73" y="900"/>
                  <a:pt x="116" y="311"/>
                </a:cubicBezTo>
                <a:close/>
              </a:path>
            </a:pathLst>
          </a:custGeom>
          <a:solidFill>
            <a:srgbClr val="F3F7FB"/>
          </a:solidFill>
          <a:ln w="12700">
            <a:miter lim="400000"/>
          </a:ln>
        </p:spPr>
        <p:txBody>
          <a:bodyPr lIns="45719" rIns="45719" anchor="ctr"/>
          <a:lstStyle/>
          <a:p>
            <a:endParaRPr/>
          </a:p>
        </p:txBody>
      </p:sp>
      <p:sp>
        <p:nvSpPr>
          <p:cNvPr id="286" name="Graphic 2"/>
          <p:cNvSpPr/>
          <p:nvPr/>
        </p:nvSpPr>
        <p:spPr>
          <a:xfrm>
            <a:off x="6151051" y="-2"/>
            <a:ext cx="6186182" cy="6858002"/>
          </a:xfrm>
          <a:custGeom>
            <a:avLst/>
            <a:gdLst/>
            <a:ahLst/>
            <a:cxnLst>
              <a:cxn ang="0">
                <a:pos x="wd2" y="hd2"/>
              </a:cxn>
              <a:cxn ang="5400000">
                <a:pos x="wd2" y="hd2"/>
              </a:cxn>
              <a:cxn ang="10800000">
                <a:pos x="wd2" y="hd2"/>
              </a:cxn>
              <a:cxn ang="16200000">
                <a:pos x="wd2" y="hd2"/>
              </a:cxn>
            </a:cxnLst>
            <a:rect l="0" t="0" r="r" b="b"/>
            <a:pathLst>
              <a:path w="21588" h="21596" extrusionOk="0">
                <a:moveTo>
                  <a:pt x="21583" y="10802"/>
                </a:moveTo>
                <a:lnTo>
                  <a:pt x="21583" y="21316"/>
                </a:lnTo>
                <a:cubicBezTo>
                  <a:pt x="21583" y="21591"/>
                  <a:pt x="21583" y="21591"/>
                  <a:pt x="21272" y="21592"/>
                </a:cubicBezTo>
                <a:cubicBezTo>
                  <a:pt x="19475" y="21592"/>
                  <a:pt x="17678" y="21587"/>
                  <a:pt x="15882" y="21595"/>
                </a:cubicBezTo>
                <a:cubicBezTo>
                  <a:pt x="15512" y="21600"/>
                  <a:pt x="15145" y="21550"/>
                  <a:pt x="14794" y="21449"/>
                </a:cubicBezTo>
                <a:cubicBezTo>
                  <a:pt x="12501" y="20774"/>
                  <a:pt x="10261" y="19990"/>
                  <a:pt x="8161" y="18922"/>
                </a:cubicBezTo>
                <a:cubicBezTo>
                  <a:pt x="6483" y="18070"/>
                  <a:pt x="4930" y="17073"/>
                  <a:pt x="3662" y="15761"/>
                </a:cubicBezTo>
                <a:cubicBezTo>
                  <a:pt x="2776" y="14843"/>
                  <a:pt x="2125" y="13793"/>
                  <a:pt x="1551" y="12706"/>
                </a:cubicBezTo>
                <a:cubicBezTo>
                  <a:pt x="916" y="11506"/>
                  <a:pt x="521" y="10238"/>
                  <a:pt x="291" y="8933"/>
                </a:cubicBezTo>
                <a:cubicBezTo>
                  <a:pt x="167" y="8235"/>
                  <a:pt x="103" y="7524"/>
                  <a:pt x="49" y="6820"/>
                </a:cubicBezTo>
                <a:cubicBezTo>
                  <a:pt x="1" y="6232"/>
                  <a:pt x="-12" y="5643"/>
                  <a:pt x="11" y="5054"/>
                </a:cubicBezTo>
                <a:cubicBezTo>
                  <a:pt x="54" y="4146"/>
                  <a:pt x="132" y="3238"/>
                  <a:pt x="226" y="2332"/>
                </a:cubicBezTo>
                <a:cubicBezTo>
                  <a:pt x="293" y="1641"/>
                  <a:pt x="411" y="953"/>
                  <a:pt x="501" y="263"/>
                </a:cubicBezTo>
                <a:cubicBezTo>
                  <a:pt x="523" y="89"/>
                  <a:pt x="572" y="0"/>
                  <a:pt x="812" y="0"/>
                </a:cubicBezTo>
                <a:cubicBezTo>
                  <a:pt x="7645" y="7"/>
                  <a:pt x="14478" y="7"/>
                  <a:pt x="21311" y="0"/>
                </a:cubicBezTo>
                <a:cubicBezTo>
                  <a:pt x="21530" y="0"/>
                  <a:pt x="21588" y="52"/>
                  <a:pt x="21588" y="246"/>
                </a:cubicBezTo>
                <a:cubicBezTo>
                  <a:pt x="21580" y="3765"/>
                  <a:pt x="21578" y="7284"/>
                  <a:pt x="21583" y="10802"/>
                </a:cubicBezTo>
                <a:close/>
              </a:path>
            </a:pathLst>
          </a:custGeom>
          <a:blipFill>
            <a:blip r:embed="rId4"/>
            <a:stretch>
              <a:fillRect/>
            </a:stretch>
          </a:blipFill>
          <a:ln w="12700">
            <a:miter lim="400000"/>
          </a:ln>
        </p:spPr>
        <p:txBody>
          <a:bodyPr lIns="45719" rIns="45719" anchor="ctr"/>
          <a:lstStyle/>
          <a:p>
            <a:endParaRPr/>
          </a:p>
        </p:txBody>
      </p:sp>
      <p:sp>
        <p:nvSpPr>
          <p:cNvPr id="287" name="Body Level One…"/>
          <p:cNvSpPr txBox="1">
            <a:spLocks noGrp="1"/>
          </p:cNvSpPr>
          <p:nvPr>
            <p:ph type="body" sz="quarter" idx="1" hasCustomPrompt="1"/>
          </p:nvPr>
        </p:nvSpPr>
        <p:spPr>
          <a:xfrm>
            <a:off x="733425" y="3802657"/>
            <a:ext cx="5624513" cy="751787"/>
          </a:xfrm>
          <a:prstGeom prst="rect">
            <a:avLst/>
          </a:prstGeom>
        </p:spPr>
        <p:txBody>
          <a:bodyPr anchor="ctr">
            <a:normAutofit/>
          </a:bodyPr>
          <a:lstStyle>
            <a:lvl1pPr marL="0" indent="0">
              <a:buSzTx/>
              <a:buFontTx/>
              <a:buNone/>
              <a:defRPr sz="6000" b="1">
                <a:solidFill>
                  <a:srgbClr val="0071CE"/>
                </a:solidFill>
              </a:defRPr>
            </a:lvl1pPr>
            <a:lvl2pPr marL="1028700" indent="-571500">
              <a:buFontTx/>
              <a:defRPr sz="6000" b="1">
                <a:solidFill>
                  <a:srgbClr val="0071CE"/>
                </a:solidFill>
              </a:defRPr>
            </a:lvl2pPr>
            <a:lvl3pPr marL="914400" indent="0">
              <a:buFontTx/>
              <a:buNone/>
              <a:defRPr sz="6000" b="1">
                <a:solidFill>
                  <a:srgbClr val="0071CE"/>
                </a:solidFill>
              </a:defRPr>
            </a:lvl3pPr>
            <a:lvl4pPr marL="2133600" indent="-762000">
              <a:buFontTx/>
              <a:defRPr sz="6000" b="1">
                <a:solidFill>
                  <a:srgbClr val="0071CE"/>
                </a:solidFill>
              </a:defRPr>
            </a:lvl4pPr>
            <a:lvl5pPr marL="2590800" indent="-762000">
              <a:buFontTx/>
              <a:defRPr sz="6000" b="1">
                <a:solidFill>
                  <a:srgbClr val="0071CE"/>
                </a:solidFill>
              </a:defRPr>
            </a:lvl5pPr>
          </a:lstStyle>
          <a:p>
            <a:r>
              <a:rPr dirty="0"/>
              <a:t>Divider slide</a:t>
            </a:r>
          </a:p>
        </p:txBody>
      </p:sp>
    </p:spTree>
    <p:extLst>
      <p:ext uri="{BB962C8B-B14F-4D97-AF65-F5344CB8AC3E}">
        <p14:creationId xmlns:p14="http://schemas.microsoft.com/office/powerpoint/2010/main" val="128804044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ntent-Slide-No-Icon">
    <p:spTree>
      <p:nvGrpSpPr>
        <p:cNvPr id="1" name=""/>
        <p:cNvGrpSpPr/>
        <p:nvPr/>
      </p:nvGrpSpPr>
      <p:grpSpPr>
        <a:xfrm>
          <a:off x="0" y="0"/>
          <a:ext cx="0" cy="0"/>
          <a:chOff x="0" y="0"/>
          <a:chExt cx="0" cy="0"/>
        </a:xfrm>
      </p:grpSpPr>
      <p:pic>
        <p:nvPicPr>
          <p:cNvPr id="295"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296"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297"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sp>
        <p:nvSpPr>
          <p:cNvPr id="298" name="Text Placeholder 3"/>
          <p:cNvSpPr>
            <a:spLocks noGrp="1"/>
          </p:cNvSpPr>
          <p:nvPr>
            <p:ph type="body" sz="quarter" idx="22" hasCustomPrompt="1"/>
          </p:nvPr>
        </p:nvSpPr>
        <p:spPr>
          <a:xfrm>
            <a:off x="736600" y="2006599"/>
            <a:ext cx="6551304" cy="1569113"/>
          </a:xfrm>
          <a:prstGeom prst="rect">
            <a:avLst/>
          </a:prstGeom>
        </p:spPr>
        <p:txBody>
          <a:bodyPr>
            <a:norm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endParaRPr dirty="0"/>
          </a:p>
        </p:txBody>
      </p:sp>
      <p:pic>
        <p:nvPicPr>
          <p:cNvPr id="299"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300"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Tree>
    <p:extLst>
      <p:ext uri="{BB962C8B-B14F-4D97-AF65-F5344CB8AC3E}">
        <p14:creationId xmlns:p14="http://schemas.microsoft.com/office/powerpoint/2010/main" val="299799854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2" y="548643"/>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8" name="TextBox 7"/>
          <p:cNvSpPr txBox="1"/>
          <p:nvPr userDrawn="1"/>
        </p:nvSpPr>
        <p:spPr>
          <a:xfrm>
            <a:off x="388420" y="6372537"/>
            <a:ext cx="863149"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3" y="6333442"/>
            <a:ext cx="7630885"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8" y="293024"/>
            <a:ext cx="1440873" cy="436418"/>
          </a:xfrm>
          <a:prstGeom prst="rect">
            <a:avLst/>
          </a:prstGeom>
        </p:spPr>
      </p:pic>
    </p:spTree>
    <p:extLst>
      <p:ext uri="{BB962C8B-B14F-4D97-AF65-F5344CB8AC3E}">
        <p14:creationId xmlns:p14="http://schemas.microsoft.com/office/powerpoint/2010/main" val="3060105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Content-Slide-Icon-Heart">
    <p:spTree>
      <p:nvGrpSpPr>
        <p:cNvPr id="1" name=""/>
        <p:cNvGrpSpPr/>
        <p:nvPr/>
      </p:nvGrpSpPr>
      <p:grpSpPr>
        <a:xfrm>
          <a:off x="0" y="0"/>
          <a:ext cx="0" cy="0"/>
          <a:chOff x="0" y="0"/>
          <a:chExt cx="0" cy="0"/>
        </a:xfrm>
      </p:grpSpPr>
      <p:pic>
        <p:nvPicPr>
          <p:cNvPr id="322"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323"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324"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325"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326"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327" name="Text Placeholder 3"/>
          <p:cNvSpPr>
            <a:spLocks noGrp="1"/>
          </p:cNvSpPr>
          <p:nvPr>
            <p:ph type="body" sz="quarter" idx="22" hasCustomPrompt="1"/>
          </p:nvPr>
        </p:nvSpPr>
        <p:spPr>
          <a:xfrm>
            <a:off x="736600" y="2006600"/>
            <a:ext cx="5909860" cy="1159934"/>
          </a:xfrm>
          <a:prstGeom prst="rect">
            <a:avLst/>
          </a:prstGeom>
        </p:spPr>
        <p:txBody>
          <a:bodyPr>
            <a:no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28" name="Picture 10" descr="Picture 10"/>
          <p:cNvPicPr>
            <a:picLocks noChangeAspect="1"/>
          </p:cNvPicPr>
          <p:nvPr/>
        </p:nvPicPr>
        <p:blipFill>
          <a:blip r:embed="rId5"/>
          <a:srcRect t="12102" r="3954" b="34831"/>
          <a:stretch>
            <a:fillRect/>
          </a:stretch>
        </p:blipFill>
        <p:spPr>
          <a:xfrm>
            <a:off x="9209675" y="5875730"/>
            <a:ext cx="930858" cy="616815"/>
          </a:xfrm>
          <a:prstGeom prst="rect">
            <a:avLst/>
          </a:prstGeom>
          <a:ln w="12700">
            <a:miter lim="400000"/>
          </a:ln>
        </p:spPr>
      </p:pic>
      <p:pic>
        <p:nvPicPr>
          <p:cNvPr id="329" name="Picture 11" descr="Picture 11"/>
          <p:cNvPicPr>
            <a:picLocks noChangeAspect="1"/>
          </p:cNvPicPr>
          <p:nvPr/>
        </p:nvPicPr>
        <p:blipFill>
          <a:blip r:embed="rId5"/>
          <a:srcRect l="3532" t="67858" r="33931" b="16030"/>
          <a:stretch>
            <a:fillRect/>
          </a:stretch>
        </p:blipFill>
        <p:spPr>
          <a:xfrm>
            <a:off x="8467996" y="6230982"/>
            <a:ext cx="982981" cy="303712"/>
          </a:xfrm>
          <a:prstGeom prst="rect">
            <a:avLst/>
          </a:prstGeom>
          <a:ln w="12700">
            <a:miter lim="400000"/>
          </a:ln>
        </p:spPr>
      </p:pic>
    </p:spTree>
    <p:extLst>
      <p:ext uri="{BB962C8B-B14F-4D97-AF65-F5344CB8AC3E}">
        <p14:creationId xmlns:p14="http://schemas.microsoft.com/office/powerpoint/2010/main" val="24503724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ontent-Slide-Icon-Badge">
    <p:spTree>
      <p:nvGrpSpPr>
        <p:cNvPr id="1" name=""/>
        <p:cNvGrpSpPr/>
        <p:nvPr/>
      </p:nvGrpSpPr>
      <p:grpSpPr>
        <a:xfrm>
          <a:off x="0" y="0"/>
          <a:ext cx="0" cy="0"/>
          <a:chOff x="0" y="0"/>
          <a:chExt cx="0" cy="0"/>
        </a:xfrm>
      </p:grpSpPr>
      <p:pic>
        <p:nvPicPr>
          <p:cNvPr id="366"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367"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a:t>
            </a:r>
            <a:r>
              <a:rPr dirty="0" err="1"/>
              <a:t>Headin</a:t>
            </a:r>
            <a:r>
              <a:rPr lang="en-GB" dirty="0"/>
              <a:t>g</a:t>
            </a:r>
            <a:endParaRPr dirty="0"/>
          </a:p>
        </p:txBody>
      </p:sp>
      <p:sp>
        <p:nvSpPr>
          <p:cNvPr id="368"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369" name="Picture 7" descr="Picture 7"/>
          <p:cNvPicPr>
            <a:picLocks noChangeAspect="1"/>
          </p:cNvPicPr>
          <p:nvPr userDrawn="1"/>
        </p:nvPicPr>
        <p:blipFill>
          <a:blip r:embed="rId3"/>
          <a:srcRect r="16962" b="53827"/>
          <a:stretch>
            <a:fillRect/>
          </a:stretch>
        </p:blipFill>
        <p:spPr>
          <a:xfrm>
            <a:off x="2700866" y="3691466"/>
            <a:ext cx="9491134" cy="3166535"/>
          </a:xfrm>
          <a:prstGeom prst="rect">
            <a:avLst/>
          </a:prstGeom>
          <a:ln w="12700">
            <a:miter lim="400000"/>
          </a:ln>
        </p:spPr>
      </p:pic>
      <p:pic>
        <p:nvPicPr>
          <p:cNvPr id="370"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371" name="Text Placeholder 3"/>
          <p:cNvSpPr>
            <a:spLocks noGrp="1"/>
          </p:cNvSpPr>
          <p:nvPr>
            <p:ph type="body" sz="quarter" idx="22" hasCustomPrompt="1"/>
          </p:nvPr>
        </p:nvSpPr>
        <p:spPr>
          <a:xfrm>
            <a:off x="736600" y="2006600"/>
            <a:ext cx="5800678" cy="1341966"/>
          </a:xfrm>
          <a:prstGeom prst="rect">
            <a:avLst/>
          </a:prstGeom>
        </p:spPr>
        <p:txBody>
          <a:bodyPr>
            <a:no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72" name="Picture 13" descr="Picture 13"/>
          <p:cNvPicPr>
            <a:picLocks noChangeAspect="1"/>
          </p:cNvPicPr>
          <p:nvPr/>
        </p:nvPicPr>
        <p:blipFill>
          <a:blip r:embed="rId5"/>
          <a:srcRect l="11745" t="13582" r="3964" b="20744"/>
          <a:stretch>
            <a:fillRect/>
          </a:stretch>
        </p:blipFill>
        <p:spPr>
          <a:xfrm>
            <a:off x="9366007" y="5926393"/>
            <a:ext cx="766295" cy="787358"/>
          </a:xfrm>
          <a:prstGeom prst="rect">
            <a:avLst/>
          </a:prstGeom>
          <a:ln w="12700">
            <a:miter lim="400000"/>
          </a:ln>
        </p:spPr>
      </p:pic>
    </p:spTree>
    <p:extLst>
      <p:ext uri="{BB962C8B-B14F-4D97-AF65-F5344CB8AC3E}">
        <p14:creationId xmlns:p14="http://schemas.microsoft.com/office/powerpoint/2010/main" val="338366063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Content-Slide-Icon-Badge">
    <p:spTree>
      <p:nvGrpSpPr>
        <p:cNvPr id="1" name=""/>
        <p:cNvGrpSpPr/>
        <p:nvPr/>
      </p:nvGrpSpPr>
      <p:grpSpPr>
        <a:xfrm>
          <a:off x="0" y="0"/>
          <a:ext cx="0" cy="0"/>
          <a:chOff x="0" y="0"/>
          <a:chExt cx="0" cy="0"/>
        </a:xfrm>
      </p:grpSpPr>
      <p:pic>
        <p:nvPicPr>
          <p:cNvPr id="380"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381"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382"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383"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384"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385" name="Text Placeholder 3"/>
          <p:cNvSpPr>
            <a:spLocks noGrp="1"/>
          </p:cNvSpPr>
          <p:nvPr>
            <p:ph type="body" sz="quarter" idx="22" hasCustomPrompt="1"/>
          </p:nvPr>
        </p:nvSpPr>
        <p:spPr>
          <a:xfrm>
            <a:off x="736600" y="2006600"/>
            <a:ext cx="6210110" cy="1159934"/>
          </a:xfrm>
          <a:prstGeom prst="rect">
            <a:avLst/>
          </a:prstGeom>
        </p:spPr>
        <p:txBody>
          <a:bodyPr>
            <a:no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86" name="Picture 9" descr="Picture 9"/>
          <p:cNvPicPr>
            <a:picLocks noChangeAspect="1"/>
          </p:cNvPicPr>
          <p:nvPr/>
        </p:nvPicPr>
        <p:blipFill>
          <a:blip r:embed="rId5"/>
          <a:srcRect l="11745" t="13582" r="3964" b="20744"/>
          <a:stretch>
            <a:fillRect/>
          </a:stretch>
        </p:blipFill>
        <p:spPr>
          <a:xfrm>
            <a:off x="9366007" y="5926393"/>
            <a:ext cx="766295" cy="787358"/>
          </a:xfrm>
          <a:prstGeom prst="rect">
            <a:avLst/>
          </a:prstGeom>
          <a:ln w="12700">
            <a:miter lim="400000"/>
          </a:ln>
        </p:spPr>
      </p:pic>
      <p:pic>
        <p:nvPicPr>
          <p:cNvPr id="387" name="Picture 13" descr="Picture 13"/>
          <p:cNvPicPr>
            <a:picLocks noChangeAspect="1"/>
          </p:cNvPicPr>
          <p:nvPr/>
        </p:nvPicPr>
        <p:blipFill>
          <a:blip r:embed="rId5"/>
          <a:srcRect l="11746" t="78875" r="20236" b="6945"/>
          <a:stretch>
            <a:fillRect/>
          </a:stretch>
        </p:blipFill>
        <p:spPr>
          <a:xfrm>
            <a:off x="8373806" y="6364051"/>
            <a:ext cx="1117328" cy="307188"/>
          </a:xfrm>
          <a:prstGeom prst="rect">
            <a:avLst/>
          </a:prstGeom>
          <a:ln w="12700">
            <a:miter lim="400000"/>
          </a:ln>
        </p:spPr>
      </p:pic>
    </p:spTree>
    <p:extLst>
      <p:ext uri="{BB962C8B-B14F-4D97-AF65-F5344CB8AC3E}">
        <p14:creationId xmlns:p14="http://schemas.microsoft.com/office/powerpoint/2010/main" val="132745057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Content-Slide-Icon-Speech">
    <p:spTree>
      <p:nvGrpSpPr>
        <p:cNvPr id="1" name=""/>
        <p:cNvGrpSpPr/>
        <p:nvPr/>
      </p:nvGrpSpPr>
      <p:grpSpPr>
        <a:xfrm>
          <a:off x="0" y="0"/>
          <a:ext cx="0" cy="0"/>
          <a:chOff x="0" y="0"/>
          <a:chExt cx="0" cy="0"/>
        </a:xfrm>
      </p:grpSpPr>
      <p:pic>
        <p:nvPicPr>
          <p:cNvPr id="351"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352"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353"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355" name="Picture 8" descr="Picture 8"/>
          <p:cNvPicPr>
            <a:picLocks noChangeAspect="1"/>
          </p:cNvPicPr>
          <p:nvPr/>
        </p:nvPicPr>
        <p:blipFill>
          <a:blip r:embed="rId3"/>
          <a:srcRect t="15255" b="17192"/>
          <a:stretch>
            <a:fillRect/>
          </a:stretch>
        </p:blipFill>
        <p:spPr>
          <a:xfrm>
            <a:off x="10090894" y="5978769"/>
            <a:ext cx="1621681" cy="616815"/>
          </a:xfrm>
          <a:prstGeom prst="rect">
            <a:avLst/>
          </a:prstGeom>
          <a:ln w="12700">
            <a:miter lim="400000"/>
          </a:ln>
        </p:spPr>
      </p:pic>
      <p:sp>
        <p:nvSpPr>
          <p:cNvPr id="356" name="Text Placeholder 3"/>
          <p:cNvSpPr>
            <a:spLocks noGrp="1"/>
          </p:cNvSpPr>
          <p:nvPr>
            <p:ph type="body" sz="quarter" idx="22" hasCustomPrompt="1"/>
          </p:nvPr>
        </p:nvSpPr>
        <p:spPr>
          <a:xfrm>
            <a:off x="736599" y="2006599"/>
            <a:ext cx="5950803" cy="1596409"/>
          </a:xfrm>
          <a:prstGeom prst="rect">
            <a:avLst/>
          </a:prstGeom>
        </p:spPr>
        <p:txBody>
          <a:bodyPr>
            <a:norm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endParaRPr dirty="0"/>
          </a:p>
        </p:txBody>
      </p:sp>
      <p:pic>
        <p:nvPicPr>
          <p:cNvPr id="357" name="Picture 10" descr="Picture 10"/>
          <p:cNvPicPr>
            <a:picLocks noChangeAspect="1"/>
          </p:cNvPicPr>
          <p:nvPr/>
        </p:nvPicPr>
        <p:blipFill>
          <a:blip r:embed="rId4"/>
          <a:srcRect t="9080" r="4166" b="28742"/>
          <a:stretch>
            <a:fillRect/>
          </a:stretch>
        </p:blipFill>
        <p:spPr>
          <a:xfrm>
            <a:off x="8828544" y="5816321"/>
            <a:ext cx="1317375" cy="653306"/>
          </a:xfrm>
          <a:prstGeom prst="rect">
            <a:avLst/>
          </a:prstGeom>
          <a:ln w="12700">
            <a:miter lim="400000"/>
          </a:ln>
        </p:spPr>
      </p:pic>
      <p:pic>
        <p:nvPicPr>
          <p:cNvPr id="358" name="Picture 13" descr="Picture 13"/>
          <p:cNvPicPr>
            <a:picLocks noChangeAspect="1"/>
          </p:cNvPicPr>
          <p:nvPr/>
        </p:nvPicPr>
        <p:blipFill>
          <a:blip r:embed="rId4"/>
          <a:srcRect l="14979" t="69298" r="45784" b="9502"/>
          <a:stretch>
            <a:fillRect/>
          </a:stretch>
        </p:blipFill>
        <p:spPr>
          <a:xfrm>
            <a:off x="8330071" y="6288516"/>
            <a:ext cx="819356" cy="338362"/>
          </a:xfrm>
          <a:prstGeom prst="rect">
            <a:avLst/>
          </a:prstGeom>
          <a:ln w="12700">
            <a:miter lim="400000"/>
          </a:ln>
        </p:spPr>
      </p:pic>
    </p:spTree>
    <p:extLst>
      <p:ext uri="{BB962C8B-B14F-4D97-AF65-F5344CB8AC3E}">
        <p14:creationId xmlns:p14="http://schemas.microsoft.com/office/powerpoint/2010/main" val="59180399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Content-Slide-Icon-Shield">
    <p:spTree>
      <p:nvGrpSpPr>
        <p:cNvPr id="1" name=""/>
        <p:cNvGrpSpPr/>
        <p:nvPr/>
      </p:nvGrpSpPr>
      <p:grpSpPr>
        <a:xfrm>
          <a:off x="0" y="0"/>
          <a:ext cx="0" cy="0"/>
          <a:chOff x="0" y="0"/>
          <a:chExt cx="0" cy="0"/>
        </a:xfrm>
      </p:grpSpPr>
      <p:pic>
        <p:nvPicPr>
          <p:cNvPr id="438"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439"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a:t>
            </a:r>
            <a:r>
              <a:rPr dirty="0" err="1"/>
              <a:t>Headin</a:t>
            </a:r>
            <a:r>
              <a:rPr lang="en-GB" dirty="0"/>
              <a:t>g</a:t>
            </a:r>
            <a:endParaRPr dirty="0"/>
          </a:p>
        </p:txBody>
      </p:sp>
      <p:sp>
        <p:nvSpPr>
          <p:cNvPr id="440"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441"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442"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443" name="Text Placeholder 3"/>
          <p:cNvSpPr>
            <a:spLocks noGrp="1"/>
          </p:cNvSpPr>
          <p:nvPr>
            <p:ph type="body" sz="quarter" idx="22" hasCustomPrompt="1"/>
          </p:nvPr>
        </p:nvSpPr>
        <p:spPr>
          <a:xfrm>
            <a:off x="736600" y="2006600"/>
            <a:ext cx="5486400" cy="1422400"/>
          </a:xfrm>
          <a:prstGeom prst="rect">
            <a:avLst/>
          </a:prstGeom>
        </p:spPr>
        <p:txBody>
          <a:bodyPr>
            <a:norm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endParaRPr dirty="0"/>
          </a:p>
        </p:txBody>
      </p:sp>
      <p:pic>
        <p:nvPicPr>
          <p:cNvPr id="444" name="Picture 10" descr="Picture 10"/>
          <p:cNvPicPr>
            <a:picLocks noChangeAspect="1"/>
          </p:cNvPicPr>
          <p:nvPr/>
        </p:nvPicPr>
        <p:blipFill>
          <a:blip r:embed="rId5"/>
          <a:srcRect t="10135" r="8098" b="32267"/>
          <a:stretch>
            <a:fillRect/>
          </a:stretch>
        </p:blipFill>
        <p:spPr>
          <a:xfrm>
            <a:off x="9222330" y="5941035"/>
            <a:ext cx="917361" cy="654551"/>
          </a:xfrm>
          <a:prstGeom prst="rect">
            <a:avLst/>
          </a:prstGeom>
          <a:ln w="12700">
            <a:miter lim="400000"/>
          </a:ln>
        </p:spPr>
      </p:pic>
      <p:pic>
        <p:nvPicPr>
          <p:cNvPr id="445" name="Picture 9" descr="Picture 9"/>
          <p:cNvPicPr>
            <a:picLocks noChangeAspect="1"/>
          </p:cNvPicPr>
          <p:nvPr/>
        </p:nvPicPr>
        <p:blipFill>
          <a:blip r:embed="rId5"/>
          <a:srcRect l="27298" t="67775" r="31668" b="10432"/>
          <a:stretch>
            <a:fillRect/>
          </a:stretch>
        </p:blipFill>
        <p:spPr>
          <a:xfrm>
            <a:off x="8698270" y="6162785"/>
            <a:ext cx="739880" cy="447369"/>
          </a:xfrm>
          <a:prstGeom prst="rect">
            <a:avLst/>
          </a:prstGeom>
          <a:ln w="12700">
            <a:miter lim="400000"/>
          </a:ln>
        </p:spPr>
      </p:pic>
    </p:spTree>
    <p:extLst>
      <p:ext uri="{BB962C8B-B14F-4D97-AF65-F5344CB8AC3E}">
        <p14:creationId xmlns:p14="http://schemas.microsoft.com/office/powerpoint/2010/main" val="124098510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Content-Slide-Icon-Growth">
    <p:spTree>
      <p:nvGrpSpPr>
        <p:cNvPr id="1" name=""/>
        <p:cNvGrpSpPr/>
        <p:nvPr/>
      </p:nvGrpSpPr>
      <p:grpSpPr>
        <a:xfrm>
          <a:off x="0" y="0"/>
          <a:ext cx="0" cy="0"/>
          <a:chOff x="0" y="0"/>
          <a:chExt cx="0" cy="0"/>
        </a:xfrm>
      </p:grpSpPr>
      <p:pic>
        <p:nvPicPr>
          <p:cNvPr id="395"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396"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397"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398"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399"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400" name="Text Placeholder 3"/>
          <p:cNvSpPr>
            <a:spLocks noGrp="1"/>
          </p:cNvSpPr>
          <p:nvPr>
            <p:ph type="body" sz="quarter" idx="22" hasCustomPrompt="1"/>
          </p:nvPr>
        </p:nvSpPr>
        <p:spPr>
          <a:xfrm>
            <a:off x="736599" y="2006600"/>
            <a:ext cx="5705143" cy="1159934"/>
          </a:xfrm>
          <a:prstGeom prst="rect">
            <a:avLst/>
          </a:prstGeom>
        </p:spPr>
        <p:txBody>
          <a:bodyPr>
            <a:no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endParaRPr dirty="0"/>
          </a:p>
        </p:txBody>
      </p:sp>
      <p:pic>
        <p:nvPicPr>
          <p:cNvPr id="401" name="Picture 12" descr="Picture 12"/>
          <p:cNvPicPr>
            <a:picLocks noChangeAspect="1"/>
          </p:cNvPicPr>
          <p:nvPr/>
        </p:nvPicPr>
        <p:blipFill>
          <a:blip r:embed="rId5"/>
          <a:srcRect r="13541" b="28766"/>
          <a:stretch>
            <a:fillRect/>
          </a:stretch>
        </p:blipFill>
        <p:spPr>
          <a:xfrm>
            <a:off x="9298176" y="5774054"/>
            <a:ext cx="826166" cy="713233"/>
          </a:xfrm>
          <a:prstGeom prst="rect">
            <a:avLst/>
          </a:prstGeom>
          <a:ln w="12700">
            <a:miter lim="400000"/>
          </a:ln>
        </p:spPr>
      </p:pic>
    </p:spTree>
    <p:extLst>
      <p:ext uri="{BB962C8B-B14F-4D97-AF65-F5344CB8AC3E}">
        <p14:creationId xmlns:p14="http://schemas.microsoft.com/office/powerpoint/2010/main" val="153487242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Content-Slide-Icon-Growth">
    <p:spTree>
      <p:nvGrpSpPr>
        <p:cNvPr id="1" name=""/>
        <p:cNvGrpSpPr/>
        <p:nvPr/>
      </p:nvGrpSpPr>
      <p:grpSpPr>
        <a:xfrm>
          <a:off x="0" y="0"/>
          <a:ext cx="0" cy="0"/>
          <a:chOff x="0" y="0"/>
          <a:chExt cx="0" cy="0"/>
        </a:xfrm>
      </p:grpSpPr>
      <p:pic>
        <p:nvPicPr>
          <p:cNvPr id="409"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410"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411"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412"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413"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414" name="Text Placeholder 3"/>
          <p:cNvSpPr>
            <a:spLocks noGrp="1"/>
          </p:cNvSpPr>
          <p:nvPr>
            <p:ph type="body" sz="quarter" idx="22" hasCustomPrompt="1"/>
          </p:nvPr>
        </p:nvSpPr>
        <p:spPr>
          <a:xfrm>
            <a:off x="736600" y="2006600"/>
            <a:ext cx="5909860" cy="1341966"/>
          </a:xfrm>
          <a:prstGeom prst="rect">
            <a:avLst/>
          </a:prstGeom>
        </p:spPr>
        <p:txBody>
          <a:bodyPr>
            <a:no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endParaRPr dirty="0"/>
          </a:p>
        </p:txBody>
      </p:sp>
      <p:pic>
        <p:nvPicPr>
          <p:cNvPr id="415" name="Picture 12" descr="Picture 12"/>
          <p:cNvPicPr>
            <a:picLocks noChangeAspect="1"/>
          </p:cNvPicPr>
          <p:nvPr/>
        </p:nvPicPr>
        <p:blipFill>
          <a:blip r:embed="rId5"/>
          <a:srcRect r="13541" b="30531"/>
          <a:stretch>
            <a:fillRect/>
          </a:stretch>
        </p:blipFill>
        <p:spPr>
          <a:xfrm>
            <a:off x="9298176" y="5774054"/>
            <a:ext cx="826166" cy="695573"/>
          </a:xfrm>
          <a:prstGeom prst="rect">
            <a:avLst/>
          </a:prstGeom>
          <a:ln w="12700">
            <a:miter lim="400000"/>
          </a:ln>
        </p:spPr>
      </p:pic>
      <p:pic>
        <p:nvPicPr>
          <p:cNvPr id="416" name="Picture 11" descr="Picture 11"/>
          <p:cNvPicPr>
            <a:picLocks noChangeAspect="1"/>
          </p:cNvPicPr>
          <p:nvPr/>
        </p:nvPicPr>
        <p:blipFill>
          <a:blip r:embed="rId5"/>
          <a:srcRect l="19363" t="70941" r="35706" b="3158"/>
          <a:stretch>
            <a:fillRect/>
          </a:stretch>
        </p:blipFill>
        <p:spPr>
          <a:xfrm>
            <a:off x="8627946" y="6174694"/>
            <a:ext cx="711061" cy="429484"/>
          </a:xfrm>
          <a:prstGeom prst="rect">
            <a:avLst/>
          </a:prstGeom>
          <a:ln w="12700">
            <a:miter lim="400000"/>
          </a:ln>
        </p:spPr>
      </p:pic>
    </p:spTree>
    <p:extLst>
      <p:ext uri="{BB962C8B-B14F-4D97-AF65-F5344CB8AC3E}">
        <p14:creationId xmlns:p14="http://schemas.microsoft.com/office/powerpoint/2010/main" val="413284851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Slide-Icon-Arrow">
    <p:spTree>
      <p:nvGrpSpPr>
        <p:cNvPr id="1" name=""/>
        <p:cNvGrpSpPr/>
        <p:nvPr/>
      </p:nvGrpSpPr>
      <p:grpSpPr>
        <a:xfrm>
          <a:off x="0" y="0"/>
          <a:ext cx="0" cy="0"/>
          <a:chOff x="0" y="0"/>
          <a:chExt cx="0" cy="0"/>
        </a:xfrm>
      </p:grpSpPr>
      <p:pic>
        <p:nvPicPr>
          <p:cNvPr id="483"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484"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485"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sp>
        <p:nvSpPr>
          <p:cNvPr id="486" name="Text Placeholder 3"/>
          <p:cNvSpPr>
            <a:spLocks noGrp="1"/>
          </p:cNvSpPr>
          <p:nvPr>
            <p:ph type="body" sz="quarter" idx="22" hasCustomPrompt="1"/>
          </p:nvPr>
        </p:nvSpPr>
        <p:spPr>
          <a:xfrm>
            <a:off x="736599" y="2006600"/>
            <a:ext cx="6401179" cy="1422400"/>
          </a:xfrm>
          <a:prstGeom prst="rect">
            <a:avLst/>
          </a:prstGeom>
        </p:spPr>
        <p:txBody>
          <a:bodyPr>
            <a:no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487" name="Picture 7" descr="Picture 7"/>
          <p:cNvPicPr>
            <a:picLocks noChangeAspect="1"/>
          </p:cNvPicPr>
          <p:nvPr userDrawn="1"/>
        </p:nvPicPr>
        <p:blipFill>
          <a:blip r:embed="rId3"/>
          <a:srcRect r="16962" b="53827"/>
          <a:stretch>
            <a:fillRect/>
          </a:stretch>
        </p:blipFill>
        <p:spPr>
          <a:xfrm>
            <a:off x="2700866" y="3691466"/>
            <a:ext cx="9491134" cy="3166535"/>
          </a:xfrm>
          <a:prstGeom prst="rect">
            <a:avLst/>
          </a:prstGeom>
          <a:ln w="12700">
            <a:miter lim="400000"/>
          </a:ln>
        </p:spPr>
      </p:pic>
      <p:pic>
        <p:nvPicPr>
          <p:cNvPr id="488"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489" name="Picture 12" descr="Picture 12"/>
          <p:cNvPicPr>
            <a:picLocks noChangeAspect="1"/>
          </p:cNvPicPr>
          <p:nvPr/>
        </p:nvPicPr>
        <p:blipFill>
          <a:blip r:embed="rId5"/>
          <a:srcRect b="26328"/>
          <a:stretch>
            <a:fillRect/>
          </a:stretch>
        </p:blipFill>
        <p:spPr>
          <a:xfrm>
            <a:off x="9232207" y="5815805"/>
            <a:ext cx="942328" cy="671837"/>
          </a:xfrm>
          <a:prstGeom prst="rect">
            <a:avLst/>
          </a:prstGeom>
          <a:ln w="12700">
            <a:miter lim="400000"/>
          </a:ln>
        </p:spPr>
      </p:pic>
    </p:spTree>
    <p:extLst>
      <p:ext uri="{BB962C8B-B14F-4D97-AF65-F5344CB8AC3E}">
        <p14:creationId xmlns:p14="http://schemas.microsoft.com/office/powerpoint/2010/main" val="376172384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Content-Slide-Icon-Arrow">
    <p:spTree>
      <p:nvGrpSpPr>
        <p:cNvPr id="1" name=""/>
        <p:cNvGrpSpPr/>
        <p:nvPr/>
      </p:nvGrpSpPr>
      <p:grpSpPr>
        <a:xfrm>
          <a:off x="0" y="0"/>
          <a:ext cx="0" cy="0"/>
          <a:chOff x="0" y="0"/>
          <a:chExt cx="0" cy="0"/>
        </a:xfrm>
      </p:grpSpPr>
      <p:pic>
        <p:nvPicPr>
          <p:cNvPr id="497"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498"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499"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sp>
        <p:nvSpPr>
          <p:cNvPr id="500" name="Text Placeholder 3"/>
          <p:cNvSpPr>
            <a:spLocks noGrp="1"/>
          </p:cNvSpPr>
          <p:nvPr>
            <p:ph type="body" sz="quarter" idx="22" hasCustomPrompt="1"/>
          </p:nvPr>
        </p:nvSpPr>
        <p:spPr>
          <a:xfrm>
            <a:off x="736599" y="2006600"/>
            <a:ext cx="6319293" cy="1684866"/>
          </a:xfrm>
          <a:prstGeom prst="rect">
            <a:avLst/>
          </a:prstGeom>
        </p:spPr>
        <p:txBody>
          <a:bodyPr>
            <a:norm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01"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502"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pic>
        <p:nvPicPr>
          <p:cNvPr id="503" name="Picture 12" descr="Picture 12"/>
          <p:cNvPicPr>
            <a:picLocks noChangeAspect="1"/>
          </p:cNvPicPr>
          <p:nvPr/>
        </p:nvPicPr>
        <p:blipFill>
          <a:blip r:embed="rId5"/>
          <a:srcRect b="28009"/>
          <a:stretch>
            <a:fillRect/>
          </a:stretch>
        </p:blipFill>
        <p:spPr>
          <a:xfrm>
            <a:off x="9232207" y="5815805"/>
            <a:ext cx="942328" cy="656512"/>
          </a:xfrm>
          <a:prstGeom prst="rect">
            <a:avLst/>
          </a:prstGeom>
          <a:ln w="12700">
            <a:miter lim="400000"/>
          </a:ln>
        </p:spPr>
      </p:pic>
      <p:pic>
        <p:nvPicPr>
          <p:cNvPr id="504" name="Picture 9" descr="Picture 9"/>
          <p:cNvPicPr>
            <a:picLocks noChangeAspect="1"/>
          </p:cNvPicPr>
          <p:nvPr/>
        </p:nvPicPr>
        <p:blipFill>
          <a:blip r:embed="rId5"/>
          <a:srcRect l="25821" t="78807" r="37999" b="3759"/>
          <a:stretch>
            <a:fillRect/>
          </a:stretch>
        </p:blipFill>
        <p:spPr>
          <a:xfrm>
            <a:off x="8706280" y="6298596"/>
            <a:ext cx="636849" cy="296989"/>
          </a:xfrm>
          <a:prstGeom prst="rect">
            <a:avLst/>
          </a:prstGeom>
          <a:ln w="12700">
            <a:miter lim="400000"/>
          </a:ln>
        </p:spPr>
      </p:pic>
    </p:spTree>
    <p:extLst>
      <p:ext uri="{BB962C8B-B14F-4D97-AF65-F5344CB8AC3E}">
        <p14:creationId xmlns:p14="http://schemas.microsoft.com/office/powerpoint/2010/main" val="290652040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Content-Slide-Icon-Puzzle">
    <p:spTree>
      <p:nvGrpSpPr>
        <p:cNvPr id="1" name=""/>
        <p:cNvGrpSpPr/>
        <p:nvPr/>
      </p:nvGrpSpPr>
      <p:grpSpPr>
        <a:xfrm>
          <a:off x="0" y="0"/>
          <a:ext cx="0" cy="0"/>
          <a:chOff x="0" y="0"/>
          <a:chExt cx="0" cy="0"/>
        </a:xfrm>
      </p:grpSpPr>
      <p:pic>
        <p:nvPicPr>
          <p:cNvPr id="453"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454"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a:t>
            </a:r>
            <a:r>
              <a:rPr dirty="0" err="1"/>
              <a:t>Headin</a:t>
            </a:r>
            <a:r>
              <a:rPr lang="en-GB" dirty="0"/>
              <a:t>g</a:t>
            </a:r>
            <a:endParaRPr dirty="0"/>
          </a:p>
        </p:txBody>
      </p:sp>
      <p:sp>
        <p:nvSpPr>
          <p:cNvPr id="455"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456"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457"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458" name="Text Placeholder 3"/>
          <p:cNvSpPr>
            <a:spLocks noGrp="1"/>
          </p:cNvSpPr>
          <p:nvPr>
            <p:ph type="body" sz="quarter" idx="22" hasCustomPrompt="1"/>
          </p:nvPr>
        </p:nvSpPr>
        <p:spPr>
          <a:xfrm>
            <a:off x="736599" y="2006600"/>
            <a:ext cx="6264701" cy="1159934"/>
          </a:xfrm>
          <a:prstGeom prst="rect">
            <a:avLst/>
          </a:prstGeom>
        </p:spPr>
        <p:txBody>
          <a:bodyPr>
            <a:no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459" name="Picture 17" descr="Picture 17"/>
          <p:cNvPicPr>
            <a:picLocks noChangeAspect="1"/>
          </p:cNvPicPr>
          <p:nvPr/>
        </p:nvPicPr>
        <p:blipFill>
          <a:blip r:embed="rId5"/>
          <a:srcRect t="18519" r="8419"/>
          <a:stretch>
            <a:fillRect/>
          </a:stretch>
        </p:blipFill>
        <p:spPr>
          <a:xfrm>
            <a:off x="8661593" y="5813435"/>
            <a:ext cx="1485155" cy="807172"/>
          </a:xfrm>
          <a:prstGeom prst="rect">
            <a:avLst/>
          </a:prstGeom>
          <a:ln w="12700">
            <a:miter lim="400000"/>
          </a:ln>
        </p:spPr>
      </p:pic>
    </p:spTree>
    <p:extLst>
      <p:ext uri="{BB962C8B-B14F-4D97-AF65-F5344CB8AC3E}">
        <p14:creationId xmlns:p14="http://schemas.microsoft.com/office/powerpoint/2010/main" val="8704875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0E0A-96CF-ADF0-C964-DE31F83B5B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6E4B33E-8198-894C-FE1B-E80C2CA16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2E1E6AC-F3FA-FEA4-A94A-CA5AD4C2F773}"/>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5" name="Footer Placeholder 4">
            <a:extLst>
              <a:ext uri="{FF2B5EF4-FFF2-40B4-BE49-F238E27FC236}">
                <a16:creationId xmlns:a16="http://schemas.microsoft.com/office/drawing/2014/main" id="{DCEDAB8C-F4D8-8F29-C07C-FFE6D3FCC8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21119A-5705-1858-A1B8-308F6104B54E}"/>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38417413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Content-Slide-Icon-Puzzle">
    <p:spTree>
      <p:nvGrpSpPr>
        <p:cNvPr id="1" name=""/>
        <p:cNvGrpSpPr/>
        <p:nvPr/>
      </p:nvGrpSpPr>
      <p:grpSpPr>
        <a:xfrm>
          <a:off x="0" y="0"/>
          <a:ext cx="0" cy="0"/>
          <a:chOff x="0" y="0"/>
          <a:chExt cx="0" cy="0"/>
        </a:xfrm>
      </p:grpSpPr>
      <p:pic>
        <p:nvPicPr>
          <p:cNvPr id="467" name="Picture 2" descr="Picture 2"/>
          <p:cNvPicPr>
            <a:picLocks noChangeAspect="1"/>
          </p:cNvPicPr>
          <p:nvPr/>
        </p:nvPicPr>
        <p:blipFill>
          <a:blip r:embed="rId2"/>
          <a:stretch>
            <a:fillRect/>
          </a:stretch>
        </p:blipFill>
        <p:spPr>
          <a:xfrm>
            <a:off x="10722837" y="371580"/>
            <a:ext cx="965003" cy="387361"/>
          </a:xfrm>
          <a:prstGeom prst="rect">
            <a:avLst/>
          </a:prstGeom>
          <a:ln w="12700">
            <a:miter lim="400000"/>
          </a:ln>
        </p:spPr>
      </p:pic>
      <p:sp>
        <p:nvSpPr>
          <p:cNvPr id="468"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rPr dirty="0"/>
              <a:t>Main Heading</a:t>
            </a:r>
          </a:p>
        </p:txBody>
      </p:sp>
      <p:sp>
        <p:nvSpPr>
          <p:cNvPr id="469"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470" name="Picture 7" descr="Picture 7"/>
          <p:cNvPicPr>
            <a:picLocks noChangeAspect="1"/>
          </p:cNvPicPr>
          <p:nvPr/>
        </p:nvPicPr>
        <p:blipFill>
          <a:blip r:embed="rId3"/>
          <a:srcRect r="16962" b="53827"/>
          <a:stretch>
            <a:fillRect/>
          </a:stretch>
        </p:blipFill>
        <p:spPr>
          <a:xfrm>
            <a:off x="2700866" y="3691466"/>
            <a:ext cx="9491134" cy="3166535"/>
          </a:xfrm>
          <a:prstGeom prst="rect">
            <a:avLst/>
          </a:prstGeom>
          <a:ln w="12700">
            <a:miter lim="400000"/>
          </a:ln>
        </p:spPr>
      </p:pic>
      <p:pic>
        <p:nvPicPr>
          <p:cNvPr id="471" name="Picture 8" descr="Picture 8"/>
          <p:cNvPicPr>
            <a:picLocks noChangeAspect="1"/>
          </p:cNvPicPr>
          <p:nvPr/>
        </p:nvPicPr>
        <p:blipFill>
          <a:blip r:embed="rId4"/>
          <a:srcRect t="15255" b="17192"/>
          <a:stretch>
            <a:fillRect/>
          </a:stretch>
        </p:blipFill>
        <p:spPr>
          <a:xfrm>
            <a:off x="10090894" y="5978769"/>
            <a:ext cx="1621681" cy="616815"/>
          </a:xfrm>
          <a:prstGeom prst="rect">
            <a:avLst/>
          </a:prstGeom>
          <a:ln w="12700">
            <a:miter lim="400000"/>
          </a:ln>
        </p:spPr>
      </p:pic>
      <p:sp>
        <p:nvSpPr>
          <p:cNvPr id="472" name="Text Placeholder 3"/>
          <p:cNvSpPr>
            <a:spLocks noGrp="1"/>
          </p:cNvSpPr>
          <p:nvPr>
            <p:ph type="body" sz="quarter" idx="22" hasCustomPrompt="1"/>
          </p:nvPr>
        </p:nvSpPr>
        <p:spPr>
          <a:xfrm>
            <a:off x="736599" y="2006600"/>
            <a:ext cx="5950803" cy="1159934"/>
          </a:xfrm>
          <a:prstGeom prst="rect">
            <a:avLst/>
          </a:prstGeom>
        </p:spPr>
        <p:txBody>
          <a:bodyPr>
            <a:norm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endParaRPr dirty="0"/>
          </a:p>
        </p:txBody>
      </p:sp>
      <p:pic>
        <p:nvPicPr>
          <p:cNvPr id="473" name="Picture 13" descr="Picture 13"/>
          <p:cNvPicPr>
            <a:picLocks noChangeAspect="1"/>
          </p:cNvPicPr>
          <p:nvPr/>
        </p:nvPicPr>
        <p:blipFill>
          <a:blip r:embed="rId5"/>
          <a:srcRect t="16940" r="8026" b="11737"/>
          <a:stretch>
            <a:fillRect/>
          </a:stretch>
        </p:blipFill>
        <p:spPr>
          <a:xfrm>
            <a:off x="8688095" y="5851524"/>
            <a:ext cx="1457824" cy="701676"/>
          </a:xfrm>
          <a:prstGeom prst="rect">
            <a:avLst/>
          </a:prstGeom>
          <a:ln w="12700">
            <a:miter lim="400000"/>
          </a:ln>
        </p:spPr>
      </p:pic>
      <p:pic>
        <p:nvPicPr>
          <p:cNvPr id="474" name="Picture 12" descr="Picture 12"/>
          <p:cNvPicPr>
            <a:picLocks noChangeAspect="1"/>
          </p:cNvPicPr>
          <p:nvPr/>
        </p:nvPicPr>
        <p:blipFill>
          <a:blip r:embed="rId6"/>
          <a:srcRect l="18158" t="82626" r="62541" b="4508"/>
          <a:stretch>
            <a:fillRect/>
          </a:stretch>
        </p:blipFill>
        <p:spPr>
          <a:xfrm>
            <a:off x="8197337" y="6191564"/>
            <a:ext cx="588805" cy="243618"/>
          </a:xfrm>
          <a:prstGeom prst="rect">
            <a:avLst/>
          </a:prstGeom>
          <a:ln w="12700">
            <a:miter lim="400000"/>
          </a:ln>
        </p:spPr>
      </p:pic>
      <p:sp>
        <p:nvSpPr>
          <p:cNvPr id="475" name="Rectangle 1"/>
          <p:cNvSpPr/>
          <p:nvPr/>
        </p:nvSpPr>
        <p:spPr>
          <a:xfrm>
            <a:off x="8978900" y="6486419"/>
            <a:ext cx="177800" cy="66781"/>
          </a:xfrm>
          <a:prstGeom prst="rect">
            <a:avLst/>
          </a:prstGeom>
          <a:solidFill>
            <a:srgbClr val="F2F2F2"/>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1910231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605217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7"/>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23604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0298" y="405019"/>
            <a:ext cx="6846158" cy="461986"/>
          </a:xfrm>
        </p:spPr>
        <p:txBody>
          <a:bodyPr lIns="0" tIns="0" rIns="0" bIns="0"/>
          <a:lstStyle>
            <a:lvl1pPr>
              <a:defRPr sz="3002" b="1" i="0">
                <a:solidFill>
                  <a:srgbClr val="41B6E6"/>
                </a:solidFill>
                <a:latin typeface="FrutigerLTPro-Bold"/>
                <a:cs typeface="FrutigerLTPro-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2287305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C588-E190-407A-9722-3B49C8EB8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CE66E6-1AF6-4FCA-B4AF-0D91D9D33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D1E16A-3359-4F02-AF50-9BE37CBF9599}"/>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5" name="Footer Placeholder 4">
            <a:extLst>
              <a:ext uri="{FF2B5EF4-FFF2-40B4-BE49-F238E27FC236}">
                <a16:creationId xmlns:a16="http://schemas.microsoft.com/office/drawing/2014/main" id="{27AE06F5-89D4-4BB9-A242-9C5CB04327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EF6F2D-794E-41F9-B20F-7D42A649EC6B}"/>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2057292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6FF1-88C8-4DBE-B565-AD4778F4D1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D47828-F0C7-46B9-BA7C-8A6303AA2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2AA2DC-50BA-4304-BB6A-77F18E6A2293}"/>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5" name="Footer Placeholder 4">
            <a:extLst>
              <a:ext uri="{FF2B5EF4-FFF2-40B4-BE49-F238E27FC236}">
                <a16:creationId xmlns:a16="http://schemas.microsoft.com/office/drawing/2014/main" id="{DE3EE7A8-0765-4B2F-B62F-30F1BA2AA4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DFE1A3-7652-42D5-A71D-1109F8CC7CA4}"/>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1348909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F0FD-213A-4588-94A9-E9EDC6E71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AEBFF2-166B-4C32-A77F-292D501C9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36A72A-3D08-4CAC-B153-444875CD95CE}"/>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5" name="Footer Placeholder 4">
            <a:extLst>
              <a:ext uri="{FF2B5EF4-FFF2-40B4-BE49-F238E27FC236}">
                <a16:creationId xmlns:a16="http://schemas.microsoft.com/office/drawing/2014/main" id="{DDC1D5D3-0351-431E-A901-53ED1433A4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A457BA-EA99-4193-8A0B-56251FC13CA9}"/>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1204034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C68D-CA4C-47D9-B078-7A8CEDB3CB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3759A8-4E72-4371-84CA-5977346DBD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116665-B6DB-4ECF-B5C4-6931B0143B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B6A7DC-2077-4B95-BEE8-460E1FC5DC23}"/>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6" name="Footer Placeholder 5">
            <a:extLst>
              <a:ext uri="{FF2B5EF4-FFF2-40B4-BE49-F238E27FC236}">
                <a16:creationId xmlns:a16="http://schemas.microsoft.com/office/drawing/2014/main" id="{5CC86BC3-590F-4531-8E16-F9D2C378C9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7EB150-5A84-4035-8935-48082683B3E6}"/>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31625402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C0FF-150D-478C-9A6F-BDB8FCB6DBE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3789E2-38BB-484F-A560-F936B52A3F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ECCC02-E36F-43C5-B887-F04BA4745D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600BAB2-C138-4C90-B8A6-AD1B80826A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B80F-B7F2-466B-B8CF-20E07A1371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FB292E-5331-4032-9A66-0E499654B1BB}"/>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8" name="Footer Placeholder 7">
            <a:extLst>
              <a:ext uri="{FF2B5EF4-FFF2-40B4-BE49-F238E27FC236}">
                <a16:creationId xmlns:a16="http://schemas.microsoft.com/office/drawing/2014/main" id="{3327E448-02DD-4769-B12F-E75CA1669F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04C734-D133-451F-B070-7ACA7FEC405B}"/>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2671678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DE6A-CDEF-4E1F-88E5-C2285C035B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4D528D-B905-444F-96A3-2E5C2AA5D777}"/>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4" name="Footer Placeholder 3">
            <a:extLst>
              <a:ext uri="{FF2B5EF4-FFF2-40B4-BE49-F238E27FC236}">
                <a16:creationId xmlns:a16="http://schemas.microsoft.com/office/drawing/2014/main" id="{642E3E65-D49F-4CDB-BBCE-0142E784D6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4918AC-3A8A-4AE0-943C-B02997262333}"/>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255953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7165-F365-4B97-0BE8-4A5B6EFEFC5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F832D41-FD5C-B05F-1119-8F5FDD65A2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E081A9-017D-DE8D-3E4F-145AE3B4C2B6}"/>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5" name="Footer Placeholder 4">
            <a:extLst>
              <a:ext uri="{FF2B5EF4-FFF2-40B4-BE49-F238E27FC236}">
                <a16:creationId xmlns:a16="http://schemas.microsoft.com/office/drawing/2014/main" id="{D399FA50-2402-DA76-81AD-9496570AFD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D5ADB-9ACE-C983-D266-A71A3DB3B0F2}"/>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4206423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EC1CD-37EC-4C98-A063-D7D59259783A}"/>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3" name="Footer Placeholder 2">
            <a:extLst>
              <a:ext uri="{FF2B5EF4-FFF2-40B4-BE49-F238E27FC236}">
                <a16:creationId xmlns:a16="http://schemas.microsoft.com/office/drawing/2014/main" id="{9B064FD2-C55A-4E48-AE83-8401EF7F8FF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F40B09-8F26-4585-AC5F-1945541617D5}"/>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6018576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96FF-79C5-4076-8EC0-8258272D9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C97537-128A-4F74-A7B0-CDA7CDD3B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927F83-A35A-415B-9C17-609694AA7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6D6F9-49F9-44CF-8E28-2F8C341E7207}"/>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6" name="Footer Placeholder 5">
            <a:extLst>
              <a:ext uri="{FF2B5EF4-FFF2-40B4-BE49-F238E27FC236}">
                <a16:creationId xmlns:a16="http://schemas.microsoft.com/office/drawing/2014/main" id="{44DB02EB-0071-4187-B3E8-D13C52A39F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DB6D1A-0952-4FCC-83F7-5721732A5789}"/>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254093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E8EA-5236-4EB4-AEC6-4019E8B6F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AC3DA2-5006-4845-89A4-69B1E60A8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A55A79-DDA4-4C84-887E-19D0A151B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C1147-7DA3-4979-B7B2-35A5069BCA0D}"/>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6" name="Footer Placeholder 5">
            <a:extLst>
              <a:ext uri="{FF2B5EF4-FFF2-40B4-BE49-F238E27FC236}">
                <a16:creationId xmlns:a16="http://schemas.microsoft.com/office/drawing/2014/main" id="{505AB5F8-8DDE-4A5C-8CC3-68271AC41C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BFE25C-DFC2-4C3C-9D7B-8562043BF1F4}"/>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4261426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D124-58BA-4E5B-80A6-8AADD062D1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E02D12-2064-4B80-B196-A8B9C020EF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E86F4-A073-408E-B722-8B236C283091}"/>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5" name="Footer Placeholder 4">
            <a:extLst>
              <a:ext uri="{FF2B5EF4-FFF2-40B4-BE49-F238E27FC236}">
                <a16:creationId xmlns:a16="http://schemas.microsoft.com/office/drawing/2014/main" id="{61C03030-43BD-4CDD-9B9A-D0E959D5A1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F71845-50C8-4A91-85D7-9CB4A2F8C023}"/>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1209550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AC27BF-6F8D-45FC-A254-67C8D5DA88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66DEA7-8A82-4413-BBDC-33191C81B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6CE78A-849B-4F7E-B5B8-2CE0E61EB5D6}"/>
              </a:ext>
            </a:extLst>
          </p:cNvPr>
          <p:cNvSpPr>
            <a:spLocks noGrp="1"/>
          </p:cNvSpPr>
          <p:nvPr>
            <p:ph type="dt" sz="half" idx="10"/>
          </p:nvPr>
        </p:nvSpPr>
        <p:spPr/>
        <p:txBody>
          <a:bodyPr/>
          <a:lstStyle/>
          <a:p>
            <a:fld id="{54D862F4-A9B5-4F95-90BB-2FE79457EFA0}" type="datetimeFigureOut">
              <a:rPr lang="en-GB" smtClean="0"/>
              <a:t>16/02/2024</a:t>
            </a:fld>
            <a:endParaRPr lang="en-GB"/>
          </a:p>
        </p:txBody>
      </p:sp>
      <p:sp>
        <p:nvSpPr>
          <p:cNvPr id="5" name="Footer Placeholder 4">
            <a:extLst>
              <a:ext uri="{FF2B5EF4-FFF2-40B4-BE49-F238E27FC236}">
                <a16:creationId xmlns:a16="http://schemas.microsoft.com/office/drawing/2014/main" id="{4883444B-87BE-46AD-81BA-E96723C69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092625-0365-46C9-9191-CF03B9B9C410}"/>
              </a:ext>
            </a:extLst>
          </p:cNvPr>
          <p:cNvSpPr>
            <a:spLocks noGrp="1"/>
          </p:cNvSpPr>
          <p:nvPr>
            <p:ph type="sldNum" sz="quarter" idx="12"/>
          </p:nvPr>
        </p:nvSpPr>
        <p:spPr/>
        <p:txBody>
          <a:bodyPr/>
          <a:lstStyle/>
          <a:p>
            <a:fld id="{802FAA9D-D348-4B0E-9F55-EA3534FEC2D4}" type="slidenum">
              <a:rPr lang="en-GB" smtClean="0"/>
              <a:t>‹#›</a:t>
            </a:fld>
            <a:endParaRPr lang="en-GB"/>
          </a:p>
        </p:txBody>
      </p:sp>
    </p:spTree>
    <p:extLst>
      <p:ext uri="{BB962C8B-B14F-4D97-AF65-F5344CB8AC3E}">
        <p14:creationId xmlns:p14="http://schemas.microsoft.com/office/powerpoint/2010/main" val="3945406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ver-Slide-Icon-Set">
    <p:spTree>
      <p:nvGrpSpPr>
        <p:cNvPr id="1" name=""/>
        <p:cNvGrpSpPr/>
        <p:nvPr/>
      </p:nvGrpSpPr>
      <p:grpSpPr>
        <a:xfrm>
          <a:off x="0" y="0"/>
          <a:ext cx="0" cy="0"/>
          <a:chOff x="0" y="0"/>
          <a:chExt cx="0" cy="0"/>
        </a:xfrm>
      </p:grpSpPr>
      <p:pic>
        <p:nvPicPr>
          <p:cNvPr id="11" name="Picture 6" descr="Picture 6"/>
          <p:cNvPicPr>
            <a:picLocks noChangeAspect="1"/>
          </p:cNvPicPr>
          <p:nvPr/>
        </p:nvPicPr>
        <p:blipFill>
          <a:blip r:embed="rId2"/>
          <a:srcRect l="26907" t="36756" b="8605"/>
          <a:stretch>
            <a:fillRect/>
          </a:stretch>
        </p:blipFill>
        <p:spPr>
          <a:xfrm>
            <a:off x="2" y="-2"/>
            <a:ext cx="8364775" cy="6858002"/>
          </a:xfrm>
          <a:prstGeom prst="rect">
            <a:avLst/>
          </a:prstGeom>
          <a:ln w="12700">
            <a:miter lim="400000"/>
          </a:ln>
        </p:spPr>
      </p:pic>
      <p:pic>
        <p:nvPicPr>
          <p:cNvPr id="12" name="Picture 7" descr="Picture 7"/>
          <p:cNvPicPr>
            <a:picLocks noChangeAspect="1"/>
          </p:cNvPicPr>
          <p:nvPr/>
        </p:nvPicPr>
        <p:blipFill>
          <a:blip r:embed="rId3"/>
          <a:srcRect r="27213" b="32019"/>
          <a:stretch>
            <a:fillRect/>
          </a:stretch>
        </p:blipFill>
        <p:spPr>
          <a:xfrm>
            <a:off x="8397469" y="3389573"/>
            <a:ext cx="3788923" cy="3448297"/>
          </a:xfrm>
          <a:prstGeom prst="rect">
            <a:avLst/>
          </a:prstGeom>
          <a:ln w="12700">
            <a:miter lim="400000"/>
          </a:ln>
        </p:spPr>
      </p:pic>
      <p:pic>
        <p:nvPicPr>
          <p:cNvPr id="13" name="Picture 8" descr="Picture 8"/>
          <p:cNvPicPr>
            <a:picLocks noChangeAspect="1"/>
          </p:cNvPicPr>
          <p:nvPr/>
        </p:nvPicPr>
        <p:blipFill>
          <a:blip r:embed="rId4"/>
          <a:stretch>
            <a:fillRect/>
          </a:stretch>
        </p:blipFill>
        <p:spPr>
          <a:xfrm>
            <a:off x="0" y="2956885"/>
            <a:ext cx="12425744" cy="3543249"/>
          </a:xfrm>
          <a:prstGeom prst="rect">
            <a:avLst/>
          </a:prstGeom>
          <a:ln w="12700">
            <a:miter lim="400000"/>
          </a:ln>
        </p:spPr>
      </p:pic>
      <p:sp>
        <p:nvSpPr>
          <p:cNvPr id="14" name="Body Level One…"/>
          <p:cNvSpPr txBox="1">
            <a:spLocks noGrp="1"/>
          </p:cNvSpPr>
          <p:nvPr>
            <p:ph type="body" sz="quarter" idx="1" hasCustomPrompt="1"/>
          </p:nvPr>
        </p:nvSpPr>
        <p:spPr>
          <a:xfrm>
            <a:off x="733428" y="1120430"/>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1737359" indent="-822959">
              <a:buFontTx/>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t>Cover slide</a:t>
            </a:r>
          </a:p>
          <a:p>
            <a:pPr lvl="1"/>
            <a:endParaRPr/>
          </a:p>
          <a:p>
            <a:pPr lvl="2"/>
            <a:endParaRPr/>
          </a:p>
          <a:p>
            <a:pPr lvl="3"/>
            <a:endParaRPr/>
          </a:p>
          <a:p>
            <a:pPr lvl="4"/>
            <a:endParaRPr/>
          </a:p>
        </p:txBody>
      </p:sp>
      <p:sp>
        <p:nvSpPr>
          <p:cNvPr id="15" name="Text Placeholder 10"/>
          <p:cNvSpPr>
            <a:spLocks noGrp="1"/>
          </p:cNvSpPr>
          <p:nvPr>
            <p:ph type="body" sz="quarter" idx="21" hasCustomPrompt="1"/>
          </p:nvPr>
        </p:nvSpPr>
        <p:spPr>
          <a:xfrm>
            <a:off x="733425"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16" name="Text Placeholder 10"/>
          <p:cNvSpPr>
            <a:spLocks noGrp="1"/>
          </p:cNvSpPr>
          <p:nvPr>
            <p:ph type="body" sz="quarter" idx="22" hasCustomPrompt="1"/>
          </p:nvPr>
        </p:nvSpPr>
        <p:spPr>
          <a:xfrm>
            <a:off x="733425" y="2668430"/>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17" name="Picture 12" descr="Picture 12"/>
          <p:cNvPicPr>
            <a:picLocks noChangeAspect="1"/>
          </p:cNvPicPr>
          <p:nvPr/>
        </p:nvPicPr>
        <p:blipFill>
          <a:blip r:embed="rId5"/>
          <a:stretch>
            <a:fillRect/>
          </a:stretch>
        </p:blipFill>
        <p:spPr>
          <a:xfrm>
            <a:off x="10722837" y="371584"/>
            <a:ext cx="965003" cy="387361"/>
          </a:xfrm>
          <a:prstGeom prst="rect">
            <a:avLst/>
          </a:prstGeom>
          <a:ln w="12700">
            <a:miter lim="400000"/>
          </a:ln>
        </p:spPr>
      </p:pic>
      <p:pic>
        <p:nvPicPr>
          <p:cNvPr id="18" name="Picture 14" descr="Picture 14"/>
          <p:cNvPicPr>
            <a:picLocks noChangeAspect="1"/>
          </p:cNvPicPr>
          <p:nvPr/>
        </p:nvPicPr>
        <p:blipFill>
          <a:blip r:embed="rId6"/>
          <a:srcRect t="15255" b="17192"/>
          <a:stretch>
            <a:fillRect/>
          </a:stretch>
        </p:blipFill>
        <p:spPr>
          <a:xfrm>
            <a:off x="10090897" y="5978773"/>
            <a:ext cx="1621681" cy="616815"/>
          </a:xfrm>
          <a:prstGeom prst="rect">
            <a:avLst/>
          </a:prstGeom>
          <a:ln w="12700">
            <a:miter lim="400000"/>
          </a:ln>
        </p:spPr>
      </p:pic>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584914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9" name="Footer Placeholder 2"/>
          <p:cNvSpPr>
            <a:spLocks noGrp="1"/>
          </p:cNvSpPr>
          <p:nvPr>
            <p:ph type="ftr" sz="quarter" idx="3"/>
          </p:nvPr>
        </p:nvSpPr>
        <p:spPr>
          <a:xfrm>
            <a:off x="920904" y="6333444"/>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9" y="293024"/>
            <a:ext cx="1440873" cy="436418"/>
          </a:xfrm>
          <a:prstGeom prst="rect">
            <a:avLst/>
          </a:prstGeom>
        </p:spPr>
      </p:pic>
      <p:pic>
        <p:nvPicPr>
          <p:cNvPr id="2" name="Picture 7" descr="Picture 7">
            <a:extLst>
              <a:ext uri="{FF2B5EF4-FFF2-40B4-BE49-F238E27FC236}">
                <a16:creationId xmlns:a16="http://schemas.microsoft.com/office/drawing/2014/main" id="{9A7505CE-FDDD-43CB-A78A-71369A22014F}"/>
              </a:ext>
            </a:extLst>
          </p:cNvPr>
          <p:cNvPicPr>
            <a:picLocks noChangeAspect="1"/>
          </p:cNvPicPr>
          <p:nvPr userDrawn="1"/>
        </p:nvPicPr>
        <p:blipFill>
          <a:blip r:embed="rId3"/>
          <a:srcRect r="16962" b="53827"/>
          <a:stretch>
            <a:fillRect/>
          </a:stretch>
        </p:blipFill>
        <p:spPr>
          <a:xfrm>
            <a:off x="2700866" y="3691466"/>
            <a:ext cx="9491134" cy="3166535"/>
          </a:xfrm>
          <a:prstGeom prst="rect">
            <a:avLst/>
          </a:prstGeom>
          <a:ln w="12700">
            <a:miter lim="400000"/>
          </a:ln>
        </p:spPr>
      </p:pic>
      <p:pic>
        <p:nvPicPr>
          <p:cNvPr id="3" name="Picture 8" descr="Picture 8">
            <a:extLst>
              <a:ext uri="{FF2B5EF4-FFF2-40B4-BE49-F238E27FC236}">
                <a16:creationId xmlns:a16="http://schemas.microsoft.com/office/drawing/2014/main" id="{55FFF9E5-7187-810B-7DE0-FD5058473999}"/>
              </a:ext>
            </a:extLst>
          </p:cNvPr>
          <p:cNvPicPr>
            <a:picLocks noChangeAspect="1"/>
          </p:cNvPicPr>
          <p:nvPr userDrawn="1"/>
        </p:nvPicPr>
        <p:blipFill>
          <a:blip r:embed="rId4"/>
          <a:srcRect t="15255" b="17192"/>
          <a:stretch>
            <a:fillRect/>
          </a:stretch>
        </p:blipFill>
        <p:spPr>
          <a:xfrm>
            <a:off x="10090894" y="5978769"/>
            <a:ext cx="1621681" cy="616815"/>
          </a:xfrm>
          <a:prstGeom prst="rect">
            <a:avLst/>
          </a:prstGeom>
          <a:ln w="12700">
            <a:miter lim="400000"/>
          </a:ln>
        </p:spPr>
      </p:pic>
      <p:pic>
        <p:nvPicPr>
          <p:cNvPr id="4" name="Picture 15" descr="Picture 15">
            <a:extLst>
              <a:ext uri="{FF2B5EF4-FFF2-40B4-BE49-F238E27FC236}">
                <a16:creationId xmlns:a16="http://schemas.microsoft.com/office/drawing/2014/main" id="{A9921550-056B-276F-E80D-1AE474A6212C}"/>
              </a:ext>
            </a:extLst>
          </p:cNvPr>
          <p:cNvPicPr>
            <a:picLocks noChangeAspect="1"/>
          </p:cNvPicPr>
          <p:nvPr userDrawn="1"/>
        </p:nvPicPr>
        <p:blipFill>
          <a:blip r:embed="rId5"/>
          <a:srcRect t="12103" r="3954" b="30946"/>
          <a:stretch>
            <a:fillRect/>
          </a:stretch>
        </p:blipFill>
        <p:spPr>
          <a:xfrm>
            <a:off x="9209675" y="5875730"/>
            <a:ext cx="930858" cy="661957"/>
          </a:xfrm>
          <a:prstGeom prst="rect">
            <a:avLst/>
          </a:prstGeom>
          <a:ln w="12700">
            <a:miter lim="400000"/>
          </a:ln>
        </p:spPr>
      </p:pic>
    </p:spTree>
    <p:extLst>
      <p:ext uri="{BB962C8B-B14F-4D97-AF65-F5344CB8AC3E}">
        <p14:creationId xmlns:p14="http://schemas.microsoft.com/office/powerpoint/2010/main" val="39929772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over-Slide-Icon-Growth-Copy">
    <p:spTree>
      <p:nvGrpSpPr>
        <p:cNvPr id="1" name=""/>
        <p:cNvGrpSpPr/>
        <p:nvPr/>
      </p:nvGrpSpPr>
      <p:grpSpPr>
        <a:xfrm>
          <a:off x="0" y="0"/>
          <a:ext cx="0" cy="0"/>
          <a:chOff x="0" y="0"/>
          <a:chExt cx="0" cy="0"/>
        </a:xfrm>
      </p:grpSpPr>
      <p:pic>
        <p:nvPicPr>
          <p:cNvPr id="231" name="Picture 1" descr="Picture 1"/>
          <p:cNvPicPr>
            <a:picLocks noChangeAspect="1"/>
          </p:cNvPicPr>
          <p:nvPr/>
        </p:nvPicPr>
        <p:blipFill>
          <a:blip r:embed="rId2">
            <a:alphaModFix amt="47000"/>
          </a:blip>
          <a:srcRect r="12096" b="27499"/>
          <a:stretch>
            <a:fillRect/>
          </a:stretch>
        </p:blipFill>
        <p:spPr>
          <a:xfrm>
            <a:off x="2341513" y="1885861"/>
            <a:ext cx="9850488" cy="4972138"/>
          </a:xfrm>
          <a:prstGeom prst="rect">
            <a:avLst/>
          </a:prstGeom>
          <a:ln w="12700">
            <a:miter lim="400000"/>
          </a:ln>
        </p:spPr>
      </p:pic>
      <p:pic>
        <p:nvPicPr>
          <p:cNvPr id="232" name="Picture 6" descr="Picture 6"/>
          <p:cNvPicPr>
            <a:picLocks noChangeAspect="1"/>
          </p:cNvPicPr>
          <p:nvPr/>
        </p:nvPicPr>
        <p:blipFill>
          <a:blip r:embed="rId3"/>
          <a:stretch>
            <a:fillRect/>
          </a:stretch>
        </p:blipFill>
        <p:spPr>
          <a:xfrm>
            <a:off x="10722837" y="371584"/>
            <a:ext cx="965003" cy="387361"/>
          </a:xfrm>
          <a:prstGeom prst="rect">
            <a:avLst/>
          </a:prstGeom>
          <a:ln w="12700">
            <a:miter lim="400000"/>
          </a:ln>
        </p:spPr>
      </p:pic>
      <p:sp>
        <p:nvSpPr>
          <p:cNvPr id="233" name="Body Level One…"/>
          <p:cNvSpPr txBox="1">
            <a:spLocks noGrp="1"/>
          </p:cNvSpPr>
          <p:nvPr>
            <p:ph type="body" sz="quarter" idx="1" hasCustomPrompt="1"/>
          </p:nvPr>
        </p:nvSpPr>
        <p:spPr>
          <a:xfrm>
            <a:off x="733428" y="1120430"/>
            <a:ext cx="5624513" cy="751787"/>
          </a:xfrm>
          <a:prstGeom prst="rect">
            <a:avLst/>
          </a:prstGeom>
        </p:spPr>
        <p:txBody>
          <a:bodyPr anchor="ctr">
            <a:normAutofit/>
          </a:bodyPr>
          <a:lstStyle>
            <a:lvl1pPr marL="0" indent="0">
              <a:buSzTx/>
              <a:buFontTx/>
              <a:buNone/>
              <a:defRPr sz="7200" b="1">
                <a:solidFill>
                  <a:srgbClr val="0071CE"/>
                </a:solidFill>
              </a:defRPr>
            </a:lvl1pPr>
            <a:lvl2pPr marL="1143000" indent="-685800">
              <a:buFontTx/>
              <a:defRPr sz="7200" b="1">
                <a:solidFill>
                  <a:srgbClr val="0071CE"/>
                </a:solidFill>
              </a:defRPr>
            </a:lvl2pPr>
            <a:lvl3pPr marL="1737359" indent="-822959">
              <a:buFontTx/>
              <a:defRPr sz="7200" b="1">
                <a:solidFill>
                  <a:srgbClr val="0071CE"/>
                </a:solidFill>
              </a:defRPr>
            </a:lvl3pPr>
            <a:lvl4pPr marL="2286000" indent="-914400">
              <a:buFontTx/>
              <a:defRPr sz="7200" b="1">
                <a:solidFill>
                  <a:srgbClr val="0071CE"/>
                </a:solidFill>
              </a:defRPr>
            </a:lvl4pPr>
            <a:lvl5pPr marL="2743200" indent="-914400">
              <a:buFontTx/>
              <a:defRPr sz="7200" b="1">
                <a:solidFill>
                  <a:srgbClr val="0071CE"/>
                </a:solidFill>
              </a:defRPr>
            </a:lvl5pPr>
          </a:lstStyle>
          <a:p>
            <a:r>
              <a:t>Cover slide</a:t>
            </a:r>
          </a:p>
          <a:p>
            <a:pPr lvl="1"/>
            <a:endParaRPr/>
          </a:p>
          <a:p>
            <a:pPr lvl="2"/>
            <a:endParaRPr/>
          </a:p>
          <a:p>
            <a:pPr lvl="3"/>
            <a:endParaRPr/>
          </a:p>
          <a:p>
            <a:pPr lvl="4"/>
            <a:endParaRPr/>
          </a:p>
        </p:txBody>
      </p:sp>
      <p:sp>
        <p:nvSpPr>
          <p:cNvPr id="234" name="Text Placeholder 10"/>
          <p:cNvSpPr>
            <a:spLocks noGrp="1"/>
          </p:cNvSpPr>
          <p:nvPr>
            <p:ph type="body" sz="quarter" idx="21" hasCustomPrompt="1"/>
          </p:nvPr>
        </p:nvSpPr>
        <p:spPr>
          <a:xfrm>
            <a:off x="733425" y="1971919"/>
            <a:ext cx="5624515" cy="413698"/>
          </a:xfrm>
          <a:prstGeom prst="rect">
            <a:avLst/>
          </a:prstGeom>
        </p:spPr>
        <p:txBody>
          <a:bodyPr anchor="ctr">
            <a:normAutofit/>
          </a:bodyPr>
          <a:lstStyle>
            <a:lvl1pPr marL="0" indent="0" defTabSz="722376">
              <a:spcBef>
                <a:spcPts val="700"/>
              </a:spcBef>
              <a:buSzTx/>
              <a:buFontTx/>
              <a:buNone/>
              <a:defRPr sz="2370" b="1">
                <a:solidFill>
                  <a:srgbClr val="0071CE"/>
                </a:solidFill>
              </a:defRPr>
            </a:lvl1pPr>
          </a:lstStyle>
          <a:p>
            <a:r>
              <a:t>Sub-heading</a:t>
            </a:r>
          </a:p>
        </p:txBody>
      </p:sp>
      <p:sp>
        <p:nvSpPr>
          <p:cNvPr id="235" name="Text Placeholder 10"/>
          <p:cNvSpPr>
            <a:spLocks noGrp="1"/>
          </p:cNvSpPr>
          <p:nvPr>
            <p:ph type="body" sz="quarter" idx="22" hasCustomPrompt="1"/>
          </p:nvPr>
        </p:nvSpPr>
        <p:spPr>
          <a:xfrm>
            <a:off x="733425" y="2668430"/>
            <a:ext cx="5624515" cy="255141"/>
          </a:xfrm>
          <a:prstGeom prst="rect">
            <a:avLst/>
          </a:prstGeom>
        </p:spPr>
        <p:txBody>
          <a:bodyPr anchor="ctr">
            <a:normAutofit/>
          </a:bodyPr>
          <a:lstStyle>
            <a:lvl1pPr marL="0" indent="0" defTabSz="713231">
              <a:spcBef>
                <a:spcPts val="700"/>
              </a:spcBef>
              <a:buSzTx/>
              <a:buFontTx/>
              <a:buNone/>
              <a:defRPr sz="1170">
                <a:solidFill>
                  <a:srgbClr val="0071CE"/>
                </a:solidFill>
              </a:defRPr>
            </a:lvl1pPr>
          </a:lstStyle>
          <a:p>
            <a:r>
              <a:t>Author &amp; date</a:t>
            </a:r>
          </a:p>
        </p:txBody>
      </p:sp>
      <p:pic>
        <p:nvPicPr>
          <p:cNvPr id="236" name="Picture 14" descr="Picture 14"/>
          <p:cNvPicPr>
            <a:picLocks noChangeAspect="1"/>
          </p:cNvPicPr>
          <p:nvPr/>
        </p:nvPicPr>
        <p:blipFill>
          <a:blip r:embed="rId4"/>
          <a:srcRect t="15255" b="17192"/>
          <a:stretch>
            <a:fillRect/>
          </a:stretch>
        </p:blipFill>
        <p:spPr>
          <a:xfrm>
            <a:off x="10090897" y="5978773"/>
            <a:ext cx="1621681" cy="616815"/>
          </a:xfrm>
          <a:prstGeom prst="rect">
            <a:avLst/>
          </a:prstGeom>
          <a:ln w="12700">
            <a:miter lim="400000"/>
          </a:ln>
        </p:spPr>
      </p:pic>
      <p:pic>
        <p:nvPicPr>
          <p:cNvPr id="237" name="Picture 2" descr="Picture 2"/>
          <p:cNvPicPr>
            <a:picLocks noChangeAspect="1"/>
          </p:cNvPicPr>
          <p:nvPr/>
        </p:nvPicPr>
        <p:blipFill>
          <a:blip r:embed="rId5"/>
          <a:srcRect t="44981"/>
          <a:stretch>
            <a:fillRect/>
          </a:stretch>
        </p:blipFill>
        <p:spPr>
          <a:xfrm>
            <a:off x="0" y="3084817"/>
            <a:ext cx="12192000" cy="3773187"/>
          </a:xfrm>
          <a:prstGeom prst="rect">
            <a:avLst/>
          </a:prstGeom>
          <a:ln w="12700">
            <a:miter lim="400000"/>
          </a:ln>
        </p:spPr>
      </p:pic>
      <p:pic>
        <p:nvPicPr>
          <p:cNvPr id="238" name="Picture 8" descr="Picture 8"/>
          <p:cNvPicPr>
            <a:picLocks noChangeAspect="1"/>
          </p:cNvPicPr>
          <p:nvPr/>
        </p:nvPicPr>
        <p:blipFill>
          <a:blip r:embed="rId6"/>
          <a:stretch>
            <a:fillRect/>
          </a:stretch>
        </p:blipFill>
        <p:spPr>
          <a:xfrm>
            <a:off x="6773151" y="3938018"/>
            <a:ext cx="2206132" cy="1375904"/>
          </a:xfrm>
          <a:prstGeom prst="rect">
            <a:avLst/>
          </a:prstGeom>
          <a:ln w="12700">
            <a:miter lim="400000"/>
          </a:ln>
        </p:spPr>
      </p:pic>
      <p:sp>
        <p:nvSpPr>
          <p:cNvPr id="2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474466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12654415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349715"/>
          </a:xfrm>
          <a:custGeom>
            <a:avLst/>
            <a:gdLst/>
            <a:ahLst/>
            <a:cxnLst/>
            <a:rect l="l" t="t" r="r" b="b"/>
            <a:pathLst>
              <a:path w="20104100" h="10471150">
                <a:moveTo>
                  <a:pt x="20104099" y="0"/>
                </a:moveTo>
                <a:lnTo>
                  <a:pt x="0" y="0"/>
                </a:lnTo>
                <a:lnTo>
                  <a:pt x="0" y="9204191"/>
                </a:lnTo>
                <a:lnTo>
                  <a:pt x="125085" y="9261184"/>
                </a:lnTo>
                <a:lnTo>
                  <a:pt x="233635" y="9308909"/>
                </a:lnTo>
                <a:lnTo>
                  <a:pt x="343774" y="9355783"/>
                </a:lnTo>
                <a:lnTo>
                  <a:pt x="455513" y="9401798"/>
                </a:lnTo>
                <a:lnTo>
                  <a:pt x="568863" y="9446947"/>
                </a:lnTo>
                <a:lnTo>
                  <a:pt x="741932" y="9513034"/>
                </a:lnTo>
                <a:lnTo>
                  <a:pt x="918687" y="9577134"/>
                </a:lnTo>
                <a:lnTo>
                  <a:pt x="1099166" y="9639224"/>
                </a:lnTo>
                <a:lnTo>
                  <a:pt x="1283404" y="9699280"/>
                </a:lnTo>
                <a:lnTo>
                  <a:pt x="1471441" y="9757279"/>
                </a:lnTo>
                <a:lnTo>
                  <a:pt x="1663311" y="9813197"/>
                </a:lnTo>
                <a:lnTo>
                  <a:pt x="1859054" y="9867011"/>
                </a:lnTo>
                <a:lnTo>
                  <a:pt x="2058706" y="9918698"/>
                </a:lnTo>
                <a:lnTo>
                  <a:pt x="2262303" y="9968232"/>
                </a:lnTo>
                <a:lnTo>
                  <a:pt x="2539969" y="10030891"/>
                </a:lnTo>
                <a:lnTo>
                  <a:pt x="2824804" y="10089628"/>
                </a:lnTo>
                <a:lnTo>
                  <a:pt x="3116896" y="10144387"/>
                </a:lnTo>
                <a:lnTo>
                  <a:pt x="3416334" y="10195111"/>
                </a:lnTo>
                <a:lnTo>
                  <a:pt x="3723204" y="10241746"/>
                </a:lnTo>
                <a:lnTo>
                  <a:pt x="4037596" y="10284235"/>
                </a:lnTo>
                <a:lnTo>
                  <a:pt x="4359597" y="10322523"/>
                </a:lnTo>
                <a:lnTo>
                  <a:pt x="4772933" y="10364389"/>
                </a:lnTo>
                <a:lnTo>
                  <a:pt x="5198467" y="10399494"/>
                </a:lnTo>
                <a:lnTo>
                  <a:pt x="5636373" y="10427729"/>
                </a:lnTo>
                <a:lnTo>
                  <a:pt x="6086821" y="10448985"/>
                </a:lnTo>
                <a:lnTo>
                  <a:pt x="6644156" y="10465127"/>
                </a:lnTo>
                <a:lnTo>
                  <a:pt x="7220098" y="10470873"/>
                </a:lnTo>
                <a:lnTo>
                  <a:pt x="7814942" y="10466035"/>
                </a:lnTo>
                <a:lnTo>
                  <a:pt x="8533215" y="10446763"/>
                </a:lnTo>
                <a:lnTo>
                  <a:pt x="9278092" y="10412530"/>
                </a:lnTo>
                <a:lnTo>
                  <a:pt x="10162563" y="10354704"/>
                </a:lnTo>
                <a:lnTo>
                  <a:pt x="11083103" y="10276498"/>
                </a:lnTo>
                <a:lnTo>
                  <a:pt x="12243332" y="10154714"/>
                </a:lnTo>
                <a:lnTo>
                  <a:pt x="13357771" y="10016372"/>
                </a:lnTo>
                <a:lnTo>
                  <a:pt x="14487854" y="9854741"/>
                </a:lnTo>
                <a:lnTo>
                  <a:pt x="15485320" y="9693741"/>
                </a:lnTo>
                <a:lnTo>
                  <a:pt x="16487114" y="9514057"/>
                </a:lnTo>
                <a:lnTo>
                  <a:pt x="17489664" y="9315291"/>
                </a:lnTo>
                <a:lnTo>
                  <a:pt x="18346889" y="9129430"/>
                </a:lnTo>
                <a:lnTo>
                  <a:pt x="19199799" y="8929007"/>
                </a:lnTo>
                <a:lnTo>
                  <a:pt x="19905639" y="8750682"/>
                </a:lnTo>
                <a:lnTo>
                  <a:pt x="20104099" y="8698346"/>
                </a:lnTo>
                <a:lnTo>
                  <a:pt x="20104099" y="0"/>
                </a:lnTo>
                <a:close/>
              </a:path>
            </a:pathLst>
          </a:custGeom>
          <a:solidFill>
            <a:srgbClr val="005EB8"/>
          </a:solidFill>
        </p:spPr>
        <p:txBody>
          <a:bodyPr wrap="square" lIns="0" tIns="0" rIns="0" bIns="0" rtlCol="0"/>
          <a:lstStyle/>
          <a:p>
            <a:endParaRPr sz="1092"/>
          </a:p>
        </p:txBody>
      </p:sp>
      <p:sp>
        <p:nvSpPr>
          <p:cNvPr id="17" name="bg object 17"/>
          <p:cNvSpPr/>
          <p:nvPr/>
        </p:nvSpPr>
        <p:spPr>
          <a:xfrm>
            <a:off x="10736790" y="507968"/>
            <a:ext cx="947325" cy="381599"/>
          </a:xfrm>
          <a:custGeom>
            <a:avLst/>
            <a:gdLst/>
            <a:ahLst/>
            <a:cxnLst/>
            <a:rect l="l" t="t" r="r" b="b"/>
            <a:pathLst>
              <a:path w="1562100" h="629285">
                <a:moveTo>
                  <a:pt x="1561910" y="0"/>
                </a:moveTo>
                <a:lnTo>
                  <a:pt x="0" y="0"/>
                </a:lnTo>
                <a:lnTo>
                  <a:pt x="0" y="628954"/>
                </a:lnTo>
                <a:lnTo>
                  <a:pt x="1561910" y="628954"/>
                </a:lnTo>
                <a:lnTo>
                  <a:pt x="1561910" y="575699"/>
                </a:lnTo>
                <a:lnTo>
                  <a:pt x="1209607" y="575699"/>
                </a:lnTo>
                <a:lnTo>
                  <a:pt x="1169120" y="573546"/>
                </a:lnTo>
                <a:lnTo>
                  <a:pt x="1127876" y="567774"/>
                </a:lnTo>
                <a:lnTo>
                  <a:pt x="1123839" y="566925"/>
                </a:lnTo>
                <a:lnTo>
                  <a:pt x="44051" y="566925"/>
                </a:lnTo>
                <a:lnTo>
                  <a:pt x="152749" y="60689"/>
                </a:lnTo>
                <a:lnTo>
                  <a:pt x="1265534" y="60689"/>
                </a:lnTo>
                <a:lnTo>
                  <a:pt x="1299711" y="54558"/>
                </a:lnTo>
                <a:lnTo>
                  <a:pt x="1347393" y="52008"/>
                </a:lnTo>
                <a:lnTo>
                  <a:pt x="1561910" y="52008"/>
                </a:lnTo>
                <a:lnTo>
                  <a:pt x="1561910" y="0"/>
                </a:lnTo>
                <a:close/>
              </a:path>
              <a:path w="1562100" h="629285">
                <a:moveTo>
                  <a:pt x="1358325" y="152141"/>
                </a:moveTo>
                <a:lnTo>
                  <a:pt x="1320314" y="154012"/>
                </a:lnTo>
                <a:lnTo>
                  <a:pt x="1289267" y="161178"/>
                </a:lnTo>
                <a:lnTo>
                  <a:pt x="1268330" y="175969"/>
                </a:lnTo>
                <a:lnTo>
                  <a:pt x="1260652" y="200716"/>
                </a:lnTo>
                <a:lnTo>
                  <a:pt x="1269141" y="223548"/>
                </a:lnTo>
                <a:lnTo>
                  <a:pt x="1291520" y="240415"/>
                </a:lnTo>
                <a:lnTo>
                  <a:pt x="1323160" y="254586"/>
                </a:lnTo>
                <a:lnTo>
                  <a:pt x="1359429" y="269330"/>
                </a:lnTo>
                <a:lnTo>
                  <a:pt x="1395699" y="287919"/>
                </a:lnTo>
                <a:lnTo>
                  <a:pt x="1427339" y="313620"/>
                </a:lnTo>
                <a:lnTo>
                  <a:pt x="1449718" y="349705"/>
                </a:lnTo>
                <a:lnTo>
                  <a:pt x="1458206" y="399443"/>
                </a:lnTo>
                <a:lnTo>
                  <a:pt x="1452368" y="447201"/>
                </a:lnTo>
                <a:lnTo>
                  <a:pt x="1435969" y="486030"/>
                </a:lnTo>
                <a:lnTo>
                  <a:pt x="1410685" y="516719"/>
                </a:lnTo>
                <a:lnTo>
                  <a:pt x="1378191" y="540058"/>
                </a:lnTo>
                <a:lnTo>
                  <a:pt x="1340160" y="556835"/>
                </a:lnTo>
                <a:lnTo>
                  <a:pt x="1298270" y="567842"/>
                </a:lnTo>
                <a:lnTo>
                  <a:pt x="1254194" y="573866"/>
                </a:lnTo>
                <a:lnTo>
                  <a:pt x="1209607" y="575699"/>
                </a:lnTo>
                <a:lnTo>
                  <a:pt x="1561910" y="575699"/>
                </a:lnTo>
                <a:lnTo>
                  <a:pt x="1561910" y="175293"/>
                </a:lnTo>
                <a:lnTo>
                  <a:pt x="1470552" y="175293"/>
                </a:lnTo>
                <a:lnTo>
                  <a:pt x="1449012" y="166494"/>
                </a:lnTo>
                <a:lnTo>
                  <a:pt x="1423442" y="159111"/>
                </a:lnTo>
                <a:lnTo>
                  <a:pt x="1393369" y="154032"/>
                </a:lnTo>
                <a:lnTo>
                  <a:pt x="1358325" y="152141"/>
                </a:lnTo>
                <a:close/>
              </a:path>
              <a:path w="1562100" h="629285">
                <a:moveTo>
                  <a:pt x="244568" y="216621"/>
                </a:moveTo>
                <a:lnTo>
                  <a:pt x="243154" y="216621"/>
                </a:lnTo>
                <a:lnTo>
                  <a:pt x="172371" y="566925"/>
                </a:lnTo>
                <a:lnTo>
                  <a:pt x="350973" y="566925"/>
                </a:lnTo>
                <a:lnTo>
                  <a:pt x="244568" y="216621"/>
                </a:lnTo>
                <a:close/>
              </a:path>
              <a:path w="1562100" h="629285">
                <a:moveTo>
                  <a:pt x="678262" y="60689"/>
                </a:moveTo>
                <a:lnTo>
                  <a:pt x="627980" y="60689"/>
                </a:lnTo>
                <a:lnTo>
                  <a:pt x="520162" y="566925"/>
                </a:lnTo>
                <a:lnTo>
                  <a:pt x="572548" y="566925"/>
                </a:lnTo>
                <a:lnTo>
                  <a:pt x="678262" y="60689"/>
                </a:lnTo>
                <a:close/>
              </a:path>
              <a:path w="1562100" h="629285">
                <a:moveTo>
                  <a:pt x="915165" y="350094"/>
                </a:moveTo>
                <a:lnTo>
                  <a:pt x="754008" y="350094"/>
                </a:lnTo>
                <a:lnTo>
                  <a:pt x="708795" y="566925"/>
                </a:lnTo>
                <a:lnTo>
                  <a:pt x="869963" y="566925"/>
                </a:lnTo>
                <a:lnTo>
                  <a:pt x="915165" y="350094"/>
                </a:lnTo>
                <a:close/>
              </a:path>
              <a:path w="1562100" h="629285">
                <a:moveTo>
                  <a:pt x="1265534" y="60689"/>
                </a:moveTo>
                <a:lnTo>
                  <a:pt x="1111945" y="60689"/>
                </a:lnTo>
                <a:lnTo>
                  <a:pt x="1006220" y="566925"/>
                </a:lnTo>
                <a:lnTo>
                  <a:pt x="1123839" y="566925"/>
                </a:lnTo>
                <a:lnTo>
                  <a:pt x="1088140" y="559412"/>
                </a:lnTo>
                <a:lnTo>
                  <a:pt x="1052177" y="549491"/>
                </a:lnTo>
                <a:lnTo>
                  <a:pt x="1084249" y="446499"/>
                </a:lnTo>
                <a:lnTo>
                  <a:pt x="1307284" y="446499"/>
                </a:lnTo>
                <a:lnTo>
                  <a:pt x="1318200" y="415348"/>
                </a:lnTo>
                <a:lnTo>
                  <a:pt x="1309712" y="389559"/>
                </a:lnTo>
                <a:lnTo>
                  <a:pt x="1287334" y="370905"/>
                </a:lnTo>
                <a:lnTo>
                  <a:pt x="1255696" y="356046"/>
                </a:lnTo>
                <a:lnTo>
                  <a:pt x="1219428" y="341642"/>
                </a:lnTo>
                <a:lnTo>
                  <a:pt x="1183161" y="324354"/>
                </a:lnTo>
                <a:lnTo>
                  <a:pt x="1151523" y="300842"/>
                </a:lnTo>
                <a:lnTo>
                  <a:pt x="1129145" y="267765"/>
                </a:lnTo>
                <a:lnTo>
                  <a:pt x="1120656" y="221783"/>
                </a:lnTo>
                <a:lnTo>
                  <a:pt x="1127362" y="171253"/>
                </a:lnTo>
                <a:lnTo>
                  <a:pt x="1146095" y="131006"/>
                </a:lnTo>
                <a:lnTo>
                  <a:pt x="1174774" y="100127"/>
                </a:lnTo>
                <a:lnTo>
                  <a:pt x="1211323" y="77703"/>
                </a:lnTo>
                <a:lnTo>
                  <a:pt x="1253661" y="62818"/>
                </a:lnTo>
                <a:lnTo>
                  <a:pt x="1265534" y="60689"/>
                </a:lnTo>
                <a:close/>
              </a:path>
              <a:path w="1562100" h="629285">
                <a:moveTo>
                  <a:pt x="1307284" y="446499"/>
                </a:moveTo>
                <a:lnTo>
                  <a:pt x="1084249" y="446499"/>
                </a:lnTo>
                <a:lnTo>
                  <a:pt x="1108950" y="458397"/>
                </a:lnTo>
                <a:lnTo>
                  <a:pt x="1140367" y="467576"/>
                </a:lnTo>
                <a:lnTo>
                  <a:pt x="1175064" y="473485"/>
                </a:lnTo>
                <a:lnTo>
                  <a:pt x="1209607" y="475577"/>
                </a:lnTo>
                <a:lnTo>
                  <a:pt x="1244425" y="473509"/>
                </a:lnTo>
                <a:lnTo>
                  <a:pt x="1279771" y="465044"/>
                </a:lnTo>
                <a:lnTo>
                  <a:pt x="1307183" y="446788"/>
                </a:lnTo>
                <a:lnTo>
                  <a:pt x="1307284" y="446499"/>
                </a:lnTo>
                <a:close/>
              </a:path>
              <a:path w="1562100" h="629285">
                <a:moveTo>
                  <a:pt x="499660" y="60689"/>
                </a:moveTo>
                <a:lnTo>
                  <a:pt x="322513" y="60689"/>
                </a:lnTo>
                <a:lnTo>
                  <a:pt x="426814" y="411757"/>
                </a:lnTo>
                <a:lnTo>
                  <a:pt x="428238" y="411757"/>
                </a:lnTo>
                <a:lnTo>
                  <a:pt x="499660" y="60689"/>
                </a:lnTo>
                <a:close/>
              </a:path>
              <a:path w="1562100" h="629285">
                <a:moveTo>
                  <a:pt x="975698" y="60689"/>
                </a:moveTo>
                <a:lnTo>
                  <a:pt x="814519" y="60689"/>
                </a:lnTo>
                <a:lnTo>
                  <a:pt x="774499" y="254358"/>
                </a:lnTo>
                <a:lnTo>
                  <a:pt x="935563" y="254358"/>
                </a:lnTo>
                <a:lnTo>
                  <a:pt x="975698" y="60689"/>
                </a:lnTo>
                <a:close/>
              </a:path>
              <a:path w="1562100" h="629285">
                <a:moveTo>
                  <a:pt x="1561910" y="52008"/>
                </a:moveTo>
                <a:lnTo>
                  <a:pt x="1347393" y="52008"/>
                </a:lnTo>
                <a:lnTo>
                  <a:pt x="1393407" y="53286"/>
                </a:lnTo>
                <a:lnTo>
                  <a:pt x="1436058" y="57290"/>
                </a:lnTo>
                <a:lnTo>
                  <a:pt x="1473380" y="64276"/>
                </a:lnTo>
                <a:lnTo>
                  <a:pt x="1503409" y="74500"/>
                </a:lnTo>
                <a:lnTo>
                  <a:pt x="1470552" y="175293"/>
                </a:lnTo>
                <a:lnTo>
                  <a:pt x="1561910" y="175293"/>
                </a:lnTo>
                <a:lnTo>
                  <a:pt x="1561910" y="52008"/>
                </a:lnTo>
                <a:close/>
              </a:path>
            </a:pathLst>
          </a:custGeom>
          <a:solidFill>
            <a:srgbClr val="FFFFFF"/>
          </a:solidFill>
        </p:spPr>
        <p:txBody>
          <a:bodyPr wrap="square" lIns="0" tIns="0" rIns="0" bIns="0" rtlCol="0"/>
          <a:lstStyle/>
          <a:p>
            <a:endParaRPr sz="1092"/>
          </a:p>
        </p:txBody>
      </p:sp>
      <p:pic>
        <p:nvPicPr>
          <p:cNvPr id="18" name="bg object 18"/>
          <p:cNvPicPr/>
          <p:nvPr/>
        </p:nvPicPr>
        <p:blipFill>
          <a:blip r:embed="rId2" cstate="print"/>
          <a:stretch>
            <a:fillRect/>
          </a:stretch>
        </p:blipFill>
        <p:spPr>
          <a:xfrm>
            <a:off x="9740047" y="5860390"/>
            <a:ext cx="1943946" cy="671097"/>
          </a:xfrm>
          <a:prstGeom prst="rect">
            <a:avLst/>
          </a:prstGeom>
        </p:spPr>
      </p:pic>
      <p:sp>
        <p:nvSpPr>
          <p:cNvPr id="2" name="Holder 2"/>
          <p:cNvSpPr>
            <a:spLocks noGrp="1"/>
          </p:cNvSpPr>
          <p:nvPr>
            <p:ph type="ctrTitle"/>
          </p:nvPr>
        </p:nvSpPr>
        <p:spPr>
          <a:xfrm>
            <a:off x="950215" y="1161439"/>
            <a:ext cx="7306343" cy="461986"/>
          </a:xfrm>
          <a:prstGeom prst="rect">
            <a:avLst/>
          </a:prstGeom>
        </p:spPr>
        <p:txBody>
          <a:bodyPr wrap="square" lIns="0" tIns="0" rIns="0" bIns="0">
            <a:spAutoFit/>
          </a:bodyPr>
          <a:lstStyle>
            <a:lvl1pPr>
              <a:defRPr sz="3002" b="1" i="0">
                <a:solidFill>
                  <a:srgbClr val="41B6E6"/>
                </a:solidFill>
                <a:latin typeface="FrutigerLTPro-Bold"/>
                <a:cs typeface="FrutigerLTPro-Bold"/>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6224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52B5-CBA1-1EFC-7F7D-125EBC145E1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3885552-FD14-6547-45D6-3049F1C519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270BFD-795C-1131-078A-7D5FB876E3DF}"/>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5" name="Footer Placeholder 4">
            <a:extLst>
              <a:ext uri="{FF2B5EF4-FFF2-40B4-BE49-F238E27FC236}">
                <a16:creationId xmlns:a16="http://schemas.microsoft.com/office/drawing/2014/main" id="{E569261E-7B0B-1A14-6675-1A866C47F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E6283C-40FE-B3D0-D67D-D55BC565A3F9}"/>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37835280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0298" y="405019"/>
            <a:ext cx="6846158" cy="461986"/>
          </a:xfrm>
        </p:spPr>
        <p:txBody>
          <a:bodyPr lIns="0" tIns="0" rIns="0" bIns="0"/>
          <a:lstStyle>
            <a:lvl1pPr>
              <a:defRPr sz="3002" b="1" i="0">
                <a:solidFill>
                  <a:srgbClr val="41B6E6"/>
                </a:solidFill>
                <a:latin typeface="FrutigerLTPro-Bold"/>
                <a:cs typeface="FrutigerLTPro-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2933811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00298" y="405019"/>
            <a:ext cx="6846158" cy="461986"/>
          </a:xfrm>
        </p:spPr>
        <p:txBody>
          <a:bodyPr lIns="0" tIns="0" rIns="0" bIns="0"/>
          <a:lstStyle>
            <a:lvl1pPr>
              <a:defRPr sz="3002" b="1" i="0">
                <a:solidFill>
                  <a:srgbClr val="41B6E6"/>
                </a:solidFill>
                <a:latin typeface="FrutigerLTPro-Bold"/>
                <a:cs typeface="FrutigerLTPro-Bold"/>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7" name="Holder 7"/>
          <p:cNvSpPr>
            <a:spLocks noGrp="1"/>
          </p:cNvSpPr>
          <p:nvPr>
            <p:ph type="sldNum" sz="quarter" idx="7"/>
          </p:nvPr>
        </p:nvSpPr>
        <p:spPr/>
        <p:txBody>
          <a:bodyPr lIns="0" tIns="0" rIns="0" bIns="0"/>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215828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00298" y="405019"/>
            <a:ext cx="6846158" cy="461986"/>
          </a:xfrm>
        </p:spPr>
        <p:txBody>
          <a:bodyPr lIns="0" tIns="0" rIns="0" bIns="0"/>
          <a:lstStyle>
            <a:lvl1pPr>
              <a:defRPr sz="3002" b="1" i="0">
                <a:solidFill>
                  <a:srgbClr val="41B6E6"/>
                </a:solidFill>
                <a:latin typeface="FrutigerLTPro-Bold"/>
                <a:cs typeface="FrutigerLTPro-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5" name="Holder 5"/>
          <p:cNvSpPr>
            <a:spLocks noGrp="1"/>
          </p:cNvSpPr>
          <p:nvPr>
            <p:ph type="sldNum" sz="quarter" idx="7"/>
          </p:nvPr>
        </p:nvSpPr>
        <p:spPr/>
        <p:txBody>
          <a:bodyPr lIns="0" tIns="0" rIns="0" bIns="0"/>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2642598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12192000" cy="5816015"/>
          </a:xfrm>
          <a:custGeom>
            <a:avLst/>
            <a:gdLst/>
            <a:ahLst/>
            <a:cxnLst/>
            <a:rect l="l" t="t" r="r" b="b"/>
            <a:pathLst>
              <a:path w="20104100" h="9591040">
                <a:moveTo>
                  <a:pt x="20104099" y="0"/>
                </a:moveTo>
                <a:lnTo>
                  <a:pt x="0" y="0"/>
                </a:lnTo>
                <a:lnTo>
                  <a:pt x="0" y="8482640"/>
                </a:lnTo>
                <a:lnTo>
                  <a:pt x="94699" y="8521579"/>
                </a:lnTo>
                <a:lnTo>
                  <a:pt x="208049" y="8566729"/>
                </a:lnTo>
                <a:lnTo>
                  <a:pt x="381118" y="8632816"/>
                </a:lnTo>
                <a:lnTo>
                  <a:pt x="557873" y="8696916"/>
                </a:lnTo>
                <a:lnTo>
                  <a:pt x="738351" y="8759005"/>
                </a:lnTo>
                <a:lnTo>
                  <a:pt x="922590" y="8819062"/>
                </a:lnTo>
                <a:lnTo>
                  <a:pt x="1110626" y="8877061"/>
                </a:lnTo>
                <a:lnTo>
                  <a:pt x="1302497" y="8932979"/>
                </a:lnTo>
                <a:lnTo>
                  <a:pt x="1498239" y="8986793"/>
                </a:lnTo>
                <a:lnTo>
                  <a:pt x="1697891" y="9038479"/>
                </a:lnTo>
                <a:lnTo>
                  <a:pt x="1901488" y="9088014"/>
                </a:lnTo>
                <a:lnTo>
                  <a:pt x="2179154" y="9150673"/>
                </a:lnTo>
                <a:lnTo>
                  <a:pt x="2463989" y="9209410"/>
                </a:lnTo>
                <a:lnTo>
                  <a:pt x="2756082" y="9264169"/>
                </a:lnTo>
                <a:lnTo>
                  <a:pt x="3055519" y="9314893"/>
                </a:lnTo>
                <a:lnTo>
                  <a:pt x="3362390" y="9361528"/>
                </a:lnTo>
                <a:lnTo>
                  <a:pt x="3676781" y="9404017"/>
                </a:lnTo>
                <a:lnTo>
                  <a:pt x="3998782" y="9442305"/>
                </a:lnTo>
                <a:lnTo>
                  <a:pt x="4412118" y="9484171"/>
                </a:lnTo>
                <a:lnTo>
                  <a:pt x="4837653" y="9519276"/>
                </a:lnTo>
                <a:lnTo>
                  <a:pt x="5275558" y="9547511"/>
                </a:lnTo>
                <a:lnTo>
                  <a:pt x="5726006" y="9568767"/>
                </a:lnTo>
                <a:lnTo>
                  <a:pt x="6283342" y="9584908"/>
                </a:lnTo>
                <a:lnTo>
                  <a:pt x="6859283" y="9590654"/>
                </a:lnTo>
                <a:lnTo>
                  <a:pt x="7454128" y="9585817"/>
                </a:lnTo>
                <a:lnTo>
                  <a:pt x="8172400" y="9566545"/>
                </a:lnTo>
                <a:lnTo>
                  <a:pt x="8917278" y="9532312"/>
                </a:lnTo>
                <a:lnTo>
                  <a:pt x="9801748" y="9474485"/>
                </a:lnTo>
                <a:lnTo>
                  <a:pt x="10722289" y="9396280"/>
                </a:lnTo>
                <a:lnTo>
                  <a:pt x="11882517" y="9274496"/>
                </a:lnTo>
                <a:lnTo>
                  <a:pt x="12996956" y="9136154"/>
                </a:lnTo>
                <a:lnTo>
                  <a:pt x="14127039" y="8974523"/>
                </a:lnTo>
                <a:lnTo>
                  <a:pt x="15124506" y="8813523"/>
                </a:lnTo>
                <a:lnTo>
                  <a:pt x="16126299" y="8633839"/>
                </a:lnTo>
                <a:lnTo>
                  <a:pt x="17128849" y="8435072"/>
                </a:lnTo>
                <a:lnTo>
                  <a:pt x="17986074" y="8249212"/>
                </a:lnTo>
                <a:lnTo>
                  <a:pt x="18838984" y="8048788"/>
                </a:lnTo>
                <a:lnTo>
                  <a:pt x="19544824" y="7870464"/>
                </a:lnTo>
                <a:lnTo>
                  <a:pt x="20104099" y="7720639"/>
                </a:lnTo>
                <a:lnTo>
                  <a:pt x="20104099" y="0"/>
                </a:lnTo>
                <a:close/>
              </a:path>
            </a:pathLst>
          </a:custGeom>
          <a:solidFill>
            <a:srgbClr val="005EB8"/>
          </a:solidFill>
        </p:spPr>
        <p:txBody>
          <a:bodyPr wrap="square" lIns="0" tIns="0" rIns="0" bIns="0" rtlCol="0"/>
          <a:lstStyle/>
          <a:p>
            <a:endParaRPr sz="1092"/>
          </a:p>
        </p:txBody>
      </p:sp>
      <p:sp>
        <p:nvSpPr>
          <p:cNvPr id="17" name="bg object 17"/>
          <p:cNvSpPr/>
          <p:nvPr/>
        </p:nvSpPr>
        <p:spPr>
          <a:xfrm>
            <a:off x="508000" y="507968"/>
            <a:ext cx="947325" cy="381599"/>
          </a:xfrm>
          <a:custGeom>
            <a:avLst/>
            <a:gdLst/>
            <a:ahLst/>
            <a:cxnLst/>
            <a:rect l="l" t="t" r="r" b="b"/>
            <a:pathLst>
              <a:path w="1562100" h="629285">
                <a:moveTo>
                  <a:pt x="1561910" y="0"/>
                </a:moveTo>
                <a:lnTo>
                  <a:pt x="0" y="0"/>
                </a:lnTo>
                <a:lnTo>
                  <a:pt x="0" y="628954"/>
                </a:lnTo>
                <a:lnTo>
                  <a:pt x="1561910" y="628954"/>
                </a:lnTo>
                <a:lnTo>
                  <a:pt x="1561910" y="575699"/>
                </a:lnTo>
                <a:lnTo>
                  <a:pt x="1209607" y="575699"/>
                </a:lnTo>
                <a:lnTo>
                  <a:pt x="1169120" y="573546"/>
                </a:lnTo>
                <a:lnTo>
                  <a:pt x="1127876" y="567774"/>
                </a:lnTo>
                <a:lnTo>
                  <a:pt x="1123839" y="566925"/>
                </a:lnTo>
                <a:lnTo>
                  <a:pt x="44051" y="566925"/>
                </a:lnTo>
                <a:lnTo>
                  <a:pt x="152749" y="60689"/>
                </a:lnTo>
                <a:lnTo>
                  <a:pt x="1265534" y="60689"/>
                </a:lnTo>
                <a:lnTo>
                  <a:pt x="1299711" y="54558"/>
                </a:lnTo>
                <a:lnTo>
                  <a:pt x="1347393" y="52008"/>
                </a:lnTo>
                <a:lnTo>
                  <a:pt x="1561910" y="52008"/>
                </a:lnTo>
                <a:lnTo>
                  <a:pt x="1561910" y="0"/>
                </a:lnTo>
                <a:close/>
              </a:path>
              <a:path w="1562100" h="629285">
                <a:moveTo>
                  <a:pt x="1358325" y="152141"/>
                </a:moveTo>
                <a:lnTo>
                  <a:pt x="1320314" y="154012"/>
                </a:lnTo>
                <a:lnTo>
                  <a:pt x="1289267" y="161178"/>
                </a:lnTo>
                <a:lnTo>
                  <a:pt x="1268330" y="175969"/>
                </a:lnTo>
                <a:lnTo>
                  <a:pt x="1260652" y="200716"/>
                </a:lnTo>
                <a:lnTo>
                  <a:pt x="1269141" y="223548"/>
                </a:lnTo>
                <a:lnTo>
                  <a:pt x="1291520" y="240415"/>
                </a:lnTo>
                <a:lnTo>
                  <a:pt x="1323160" y="254586"/>
                </a:lnTo>
                <a:lnTo>
                  <a:pt x="1359429" y="269330"/>
                </a:lnTo>
                <a:lnTo>
                  <a:pt x="1395699" y="287919"/>
                </a:lnTo>
                <a:lnTo>
                  <a:pt x="1427339" y="313620"/>
                </a:lnTo>
                <a:lnTo>
                  <a:pt x="1449718" y="349705"/>
                </a:lnTo>
                <a:lnTo>
                  <a:pt x="1458206" y="399443"/>
                </a:lnTo>
                <a:lnTo>
                  <a:pt x="1452368" y="447201"/>
                </a:lnTo>
                <a:lnTo>
                  <a:pt x="1435969" y="486030"/>
                </a:lnTo>
                <a:lnTo>
                  <a:pt x="1410685" y="516719"/>
                </a:lnTo>
                <a:lnTo>
                  <a:pt x="1378191" y="540058"/>
                </a:lnTo>
                <a:lnTo>
                  <a:pt x="1340160" y="556835"/>
                </a:lnTo>
                <a:lnTo>
                  <a:pt x="1298270" y="567842"/>
                </a:lnTo>
                <a:lnTo>
                  <a:pt x="1254194" y="573866"/>
                </a:lnTo>
                <a:lnTo>
                  <a:pt x="1209607" y="575699"/>
                </a:lnTo>
                <a:lnTo>
                  <a:pt x="1561910" y="575699"/>
                </a:lnTo>
                <a:lnTo>
                  <a:pt x="1561910" y="175293"/>
                </a:lnTo>
                <a:lnTo>
                  <a:pt x="1470552" y="175293"/>
                </a:lnTo>
                <a:lnTo>
                  <a:pt x="1449012" y="166494"/>
                </a:lnTo>
                <a:lnTo>
                  <a:pt x="1423442" y="159111"/>
                </a:lnTo>
                <a:lnTo>
                  <a:pt x="1393369" y="154032"/>
                </a:lnTo>
                <a:lnTo>
                  <a:pt x="1358325" y="152141"/>
                </a:lnTo>
                <a:close/>
              </a:path>
              <a:path w="1562100" h="629285">
                <a:moveTo>
                  <a:pt x="244568" y="216621"/>
                </a:moveTo>
                <a:lnTo>
                  <a:pt x="243154" y="216621"/>
                </a:lnTo>
                <a:lnTo>
                  <a:pt x="172371" y="566925"/>
                </a:lnTo>
                <a:lnTo>
                  <a:pt x="350973" y="566925"/>
                </a:lnTo>
                <a:lnTo>
                  <a:pt x="244568" y="216621"/>
                </a:lnTo>
                <a:close/>
              </a:path>
              <a:path w="1562100" h="629285">
                <a:moveTo>
                  <a:pt x="678262" y="60689"/>
                </a:moveTo>
                <a:lnTo>
                  <a:pt x="627980" y="60689"/>
                </a:lnTo>
                <a:lnTo>
                  <a:pt x="520162" y="566925"/>
                </a:lnTo>
                <a:lnTo>
                  <a:pt x="572548" y="566925"/>
                </a:lnTo>
                <a:lnTo>
                  <a:pt x="678262" y="60689"/>
                </a:lnTo>
                <a:close/>
              </a:path>
              <a:path w="1562100" h="629285">
                <a:moveTo>
                  <a:pt x="915165" y="350094"/>
                </a:moveTo>
                <a:lnTo>
                  <a:pt x="754008" y="350094"/>
                </a:lnTo>
                <a:lnTo>
                  <a:pt x="708795" y="566925"/>
                </a:lnTo>
                <a:lnTo>
                  <a:pt x="869963" y="566925"/>
                </a:lnTo>
                <a:lnTo>
                  <a:pt x="915165" y="350094"/>
                </a:lnTo>
                <a:close/>
              </a:path>
              <a:path w="1562100" h="629285">
                <a:moveTo>
                  <a:pt x="1265534" y="60689"/>
                </a:moveTo>
                <a:lnTo>
                  <a:pt x="1111945" y="60689"/>
                </a:lnTo>
                <a:lnTo>
                  <a:pt x="1006220" y="566925"/>
                </a:lnTo>
                <a:lnTo>
                  <a:pt x="1123839" y="566925"/>
                </a:lnTo>
                <a:lnTo>
                  <a:pt x="1088140" y="559412"/>
                </a:lnTo>
                <a:lnTo>
                  <a:pt x="1052177" y="549491"/>
                </a:lnTo>
                <a:lnTo>
                  <a:pt x="1084249" y="446499"/>
                </a:lnTo>
                <a:lnTo>
                  <a:pt x="1307284" y="446499"/>
                </a:lnTo>
                <a:lnTo>
                  <a:pt x="1318200" y="415348"/>
                </a:lnTo>
                <a:lnTo>
                  <a:pt x="1309712" y="389559"/>
                </a:lnTo>
                <a:lnTo>
                  <a:pt x="1287334" y="370905"/>
                </a:lnTo>
                <a:lnTo>
                  <a:pt x="1255696" y="356046"/>
                </a:lnTo>
                <a:lnTo>
                  <a:pt x="1219428" y="341642"/>
                </a:lnTo>
                <a:lnTo>
                  <a:pt x="1183161" y="324354"/>
                </a:lnTo>
                <a:lnTo>
                  <a:pt x="1151523" y="300842"/>
                </a:lnTo>
                <a:lnTo>
                  <a:pt x="1129145" y="267765"/>
                </a:lnTo>
                <a:lnTo>
                  <a:pt x="1120656" y="221783"/>
                </a:lnTo>
                <a:lnTo>
                  <a:pt x="1127362" y="171253"/>
                </a:lnTo>
                <a:lnTo>
                  <a:pt x="1146095" y="131006"/>
                </a:lnTo>
                <a:lnTo>
                  <a:pt x="1174774" y="100127"/>
                </a:lnTo>
                <a:lnTo>
                  <a:pt x="1211323" y="77703"/>
                </a:lnTo>
                <a:lnTo>
                  <a:pt x="1253661" y="62818"/>
                </a:lnTo>
                <a:lnTo>
                  <a:pt x="1265534" y="60689"/>
                </a:lnTo>
                <a:close/>
              </a:path>
              <a:path w="1562100" h="629285">
                <a:moveTo>
                  <a:pt x="1307284" y="446499"/>
                </a:moveTo>
                <a:lnTo>
                  <a:pt x="1084249" y="446499"/>
                </a:lnTo>
                <a:lnTo>
                  <a:pt x="1108950" y="458397"/>
                </a:lnTo>
                <a:lnTo>
                  <a:pt x="1140367" y="467576"/>
                </a:lnTo>
                <a:lnTo>
                  <a:pt x="1175064" y="473485"/>
                </a:lnTo>
                <a:lnTo>
                  <a:pt x="1209607" y="475577"/>
                </a:lnTo>
                <a:lnTo>
                  <a:pt x="1244425" y="473509"/>
                </a:lnTo>
                <a:lnTo>
                  <a:pt x="1279771" y="465044"/>
                </a:lnTo>
                <a:lnTo>
                  <a:pt x="1307183" y="446788"/>
                </a:lnTo>
                <a:lnTo>
                  <a:pt x="1307284" y="446499"/>
                </a:lnTo>
                <a:close/>
              </a:path>
              <a:path w="1562100" h="629285">
                <a:moveTo>
                  <a:pt x="499660" y="60689"/>
                </a:moveTo>
                <a:lnTo>
                  <a:pt x="322513" y="60689"/>
                </a:lnTo>
                <a:lnTo>
                  <a:pt x="426814" y="411757"/>
                </a:lnTo>
                <a:lnTo>
                  <a:pt x="428238" y="411757"/>
                </a:lnTo>
                <a:lnTo>
                  <a:pt x="499660" y="60689"/>
                </a:lnTo>
                <a:close/>
              </a:path>
              <a:path w="1562100" h="629285">
                <a:moveTo>
                  <a:pt x="975698" y="60689"/>
                </a:moveTo>
                <a:lnTo>
                  <a:pt x="814519" y="60689"/>
                </a:lnTo>
                <a:lnTo>
                  <a:pt x="774499" y="254358"/>
                </a:lnTo>
                <a:lnTo>
                  <a:pt x="935563" y="254358"/>
                </a:lnTo>
                <a:lnTo>
                  <a:pt x="975698" y="60689"/>
                </a:lnTo>
                <a:close/>
              </a:path>
              <a:path w="1562100" h="629285">
                <a:moveTo>
                  <a:pt x="1561910" y="52008"/>
                </a:moveTo>
                <a:lnTo>
                  <a:pt x="1347393" y="52008"/>
                </a:lnTo>
                <a:lnTo>
                  <a:pt x="1393407" y="53286"/>
                </a:lnTo>
                <a:lnTo>
                  <a:pt x="1436058" y="57290"/>
                </a:lnTo>
                <a:lnTo>
                  <a:pt x="1473380" y="64276"/>
                </a:lnTo>
                <a:lnTo>
                  <a:pt x="1503409" y="74500"/>
                </a:lnTo>
                <a:lnTo>
                  <a:pt x="1470552" y="175293"/>
                </a:lnTo>
                <a:lnTo>
                  <a:pt x="1561910" y="175293"/>
                </a:lnTo>
                <a:lnTo>
                  <a:pt x="1561910" y="52008"/>
                </a:lnTo>
                <a:close/>
              </a:path>
            </a:pathLst>
          </a:custGeom>
          <a:solidFill>
            <a:srgbClr val="FFFFFF"/>
          </a:solidFill>
        </p:spPr>
        <p:txBody>
          <a:bodyPr wrap="square" lIns="0" tIns="0" rIns="0" bIns="0" rtlCol="0"/>
          <a:lstStyle/>
          <a:p>
            <a:endParaRPr sz="1092"/>
          </a:p>
        </p:txBody>
      </p:sp>
      <p:pic>
        <p:nvPicPr>
          <p:cNvPr id="18" name="bg object 18"/>
          <p:cNvPicPr/>
          <p:nvPr/>
        </p:nvPicPr>
        <p:blipFill>
          <a:blip r:embed="rId2" cstate="print"/>
          <a:stretch>
            <a:fillRect/>
          </a:stretch>
        </p:blipFill>
        <p:spPr>
          <a:xfrm>
            <a:off x="1756055" y="5920122"/>
            <a:ext cx="1898248" cy="59379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4" name="Holder 4"/>
          <p:cNvSpPr>
            <a:spLocks noGrp="1"/>
          </p:cNvSpPr>
          <p:nvPr>
            <p:ph type="sldNum" sz="quarter" idx="7"/>
          </p:nvPr>
        </p:nvSpPr>
        <p:spPr/>
        <p:txBody>
          <a:bodyPr lIns="0" tIns="0" rIns="0" bIns="0"/>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3565484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8"/>
            <a:ext cx="9144000" cy="601111"/>
          </a:xfrm>
        </p:spPr>
        <p:txBody>
          <a:bodyPr anchor="b">
            <a:normAutofit/>
          </a:bodyPr>
          <a:lstStyle>
            <a:lvl1pPr algn="l">
              <a:defRPr sz="27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9"/>
            <a:ext cx="9144000" cy="466379"/>
          </a:xfrm>
        </p:spPr>
        <p:txBody>
          <a:bodyPr>
            <a:normAutofit/>
          </a:bodyPr>
          <a:lstStyle>
            <a:lvl1pPr marL="0" indent="0" algn="l">
              <a:buNone/>
              <a:defRPr sz="1350">
                <a:solidFill>
                  <a:srgbClr val="005EB8"/>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143662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7"/>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791215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95093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80451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84349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0246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EEF8-305F-B406-CEF9-1CAF2FB31B1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BD2E828-599F-6924-5B22-4455EF93EA0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C1C5430-F242-E200-6E15-863B7748BD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000869E-37A3-C44C-FD2B-AE41FE4A356B}"/>
              </a:ext>
            </a:extLst>
          </p:cNvPr>
          <p:cNvSpPr>
            <a:spLocks noGrp="1"/>
          </p:cNvSpPr>
          <p:nvPr>
            <p:ph type="dt" sz="half" idx="10"/>
          </p:nvPr>
        </p:nvSpPr>
        <p:spPr/>
        <p:txBody>
          <a:bodyPr/>
          <a:lstStyle/>
          <a:p>
            <a:fld id="{3DEAECAE-7CBB-41FE-A419-D732385E2CC0}" type="datetimeFigureOut">
              <a:rPr lang="en-GB" smtClean="0"/>
              <a:t>16/02/2024</a:t>
            </a:fld>
            <a:endParaRPr lang="en-GB"/>
          </a:p>
        </p:txBody>
      </p:sp>
      <p:sp>
        <p:nvSpPr>
          <p:cNvPr id="6" name="Footer Placeholder 5">
            <a:extLst>
              <a:ext uri="{FF2B5EF4-FFF2-40B4-BE49-F238E27FC236}">
                <a16:creationId xmlns:a16="http://schemas.microsoft.com/office/drawing/2014/main" id="{27355842-53D0-BF46-606B-D1830AE5F6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D7BF3D-AE7E-CEE4-E7F1-54B929669C71}"/>
              </a:ext>
            </a:extLst>
          </p:cNvPr>
          <p:cNvSpPr>
            <a:spLocks noGrp="1"/>
          </p:cNvSpPr>
          <p:nvPr>
            <p:ph type="sldNum" sz="quarter" idx="12"/>
          </p:nvPr>
        </p:nvSpPr>
        <p:spPr/>
        <p:txBody>
          <a:bodyPr/>
          <a:lstStyle/>
          <a:p>
            <a:fld id="{A45F88B5-EC4A-46C8-8346-034543D39264}" type="slidenum">
              <a:rPr lang="en-GB" smtClean="0"/>
              <a:t>‹#›</a:t>
            </a:fld>
            <a:endParaRPr lang="en-GB"/>
          </a:p>
        </p:txBody>
      </p:sp>
    </p:spTree>
    <p:extLst>
      <p:ext uri="{BB962C8B-B14F-4D97-AF65-F5344CB8AC3E}">
        <p14:creationId xmlns:p14="http://schemas.microsoft.com/office/powerpoint/2010/main" val="1546649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theme" Target="../theme/theme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8.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69883263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3"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E3F72-8169-DEC5-D100-AA7E9A886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C7EE96F-3635-F7C9-9752-2826D0006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C906312-6641-8CDD-6357-AB3F3AC8F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AECAE-7CBB-41FE-A419-D732385E2CC0}" type="datetimeFigureOut">
              <a:rPr lang="en-GB" smtClean="0"/>
              <a:t>16/02/2024</a:t>
            </a:fld>
            <a:endParaRPr lang="en-GB"/>
          </a:p>
        </p:txBody>
      </p:sp>
      <p:sp>
        <p:nvSpPr>
          <p:cNvPr id="5" name="Footer Placeholder 4">
            <a:extLst>
              <a:ext uri="{FF2B5EF4-FFF2-40B4-BE49-F238E27FC236}">
                <a16:creationId xmlns:a16="http://schemas.microsoft.com/office/drawing/2014/main" id="{787FC10A-DCC8-F970-DD8C-4D6CF8B780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A7D343-5985-D560-49A1-1C81438C62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F88B5-EC4A-46C8-8346-034543D39264}" type="slidenum">
              <a:rPr lang="en-GB" smtClean="0"/>
              <a:t>‹#›</a:t>
            </a:fld>
            <a:endParaRPr lang="en-GB"/>
          </a:p>
        </p:txBody>
      </p:sp>
    </p:spTree>
    <p:extLst>
      <p:ext uri="{BB962C8B-B14F-4D97-AF65-F5344CB8AC3E}">
        <p14:creationId xmlns:p14="http://schemas.microsoft.com/office/powerpoint/2010/main" val="24821446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16/02/2024</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3259065443"/>
      </p:ext>
    </p:extLst>
  </p:cSld>
  <p:clrMap bg1="lt1" tx1="dk1" bg2="lt2" tx2="dk2" accent1="accent1" accent2="accent2" accent3="accent3" accent4="accent4" accent5="accent5" accent6="accent6" hlink="hlink" folHlink="folHlink"/>
  <p:sldLayoutIdLst>
    <p:sldLayoutId id="2147483759" r:id="rId1"/>
    <p:sldLayoutId id="21474837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16/02/2024</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3073981231"/>
      </p:ext>
    </p:extLst>
  </p:cSld>
  <p:clrMap bg1="lt1" tx1="dk1" bg2="lt2" tx2="dk2" accent1="accent1" accent2="accent2" accent3="accent3" accent4="accent4" accent5="accent5" accent6="accent6" hlink="hlink" folHlink="folHlink"/>
  <p:sldLayoutIdLst>
    <p:sldLayoutId id="2147483762" r:id="rId1"/>
    <p:sldLayoutId id="21474837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CD3CFA-4DDC-43FC-968A-540737FDA836}" type="datetimeFigureOut">
              <a:rPr lang="en-GB" smtClean="0"/>
              <a:t>16/02/2024</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352713663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1754170819"/>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087"/>
          </a:solidFill>
          <a:uFillTx/>
          <a:latin typeface="+mj-lt"/>
          <a:ea typeface="+mj-ea"/>
          <a:cs typeface="+mj-cs"/>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86E00-D222-474F-855A-1BAC97DC0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B528CA-79D7-4F70-94ED-39DF12171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83F3D5-ACF6-4E47-896B-DF800AF60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862F4-A9B5-4F95-90BB-2FE79457EFA0}" type="datetimeFigureOut">
              <a:rPr lang="en-GB" smtClean="0"/>
              <a:t>16/02/2024</a:t>
            </a:fld>
            <a:endParaRPr lang="en-GB"/>
          </a:p>
        </p:txBody>
      </p:sp>
      <p:sp>
        <p:nvSpPr>
          <p:cNvPr id="5" name="Footer Placeholder 4">
            <a:extLst>
              <a:ext uri="{FF2B5EF4-FFF2-40B4-BE49-F238E27FC236}">
                <a16:creationId xmlns:a16="http://schemas.microsoft.com/office/drawing/2014/main" id="{0BC81276-6DEA-4FF0-84ED-29FC7E3C87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761C49-754F-46A6-B7A3-EFD229A70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FAA9D-D348-4B0E-9F55-EA3534FEC2D4}" type="slidenum">
              <a:rPr lang="en-GB" smtClean="0"/>
              <a:t>‹#›</a:t>
            </a:fld>
            <a:endParaRPr lang="en-GB"/>
          </a:p>
        </p:txBody>
      </p:sp>
    </p:spTree>
    <p:extLst>
      <p:ext uri="{BB962C8B-B14F-4D97-AF65-F5344CB8AC3E}">
        <p14:creationId xmlns:p14="http://schemas.microsoft.com/office/powerpoint/2010/main" val="137965763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0298" y="405019"/>
            <a:ext cx="6846158" cy="761747"/>
          </a:xfrm>
          <a:prstGeom prst="rect">
            <a:avLst/>
          </a:prstGeom>
        </p:spPr>
        <p:txBody>
          <a:bodyPr wrap="square" lIns="0" tIns="0" rIns="0" bIns="0">
            <a:spAutoFit/>
          </a:bodyPr>
          <a:lstStyle>
            <a:lvl1pPr>
              <a:defRPr sz="4950" b="1" i="0">
                <a:solidFill>
                  <a:srgbClr val="41B6E6"/>
                </a:solidFill>
                <a:latin typeface="FrutigerLTPro-Bold"/>
                <a:cs typeface="FrutigerLTPro-Bold"/>
              </a:defRPr>
            </a:lvl1pPr>
          </a:lstStyle>
          <a:p>
            <a:endParaRPr/>
          </a:p>
        </p:txBody>
      </p:sp>
      <p:sp>
        <p:nvSpPr>
          <p:cNvPr id="3" name="Holder 3"/>
          <p:cNvSpPr>
            <a:spLocks noGrp="1"/>
          </p:cNvSpPr>
          <p:nvPr>
            <p:ph type="body" idx="1"/>
          </p:nvPr>
        </p:nvSpPr>
        <p:spPr>
          <a:xfrm>
            <a:off x="2402416" y="1838832"/>
            <a:ext cx="738721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a:xfrm>
            <a:off x="10703664" y="6266714"/>
            <a:ext cx="200248" cy="160941"/>
          </a:xfrm>
          <a:prstGeom prst="rect">
            <a:avLst/>
          </a:prstGeom>
        </p:spPr>
        <p:txBody>
          <a:bodyPr wrap="square" lIns="0" tIns="0" rIns="0" bIns="0">
            <a:spAutoFit/>
          </a:bodyPr>
          <a:lstStyle>
            <a:lvl1pPr>
              <a:defRPr sz="1061" b="0" i="0">
                <a:solidFill>
                  <a:srgbClr val="005EB8"/>
                </a:solidFill>
                <a:latin typeface="FrutigerLTPro-Roman"/>
                <a:cs typeface="FrutigerLTPro-Roman"/>
              </a:defRPr>
            </a:lvl1pPr>
          </a:lstStyle>
          <a:p>
            <a:pPr marL="23104">
              <a:lnSpc>
                <a:spcPts val="1261"/>
              </a:lnSpc>
            </a:pPr>
            <a:fld id="{81D60167-4931-47E6-BA6A-407CBD079E47}" type="slidenum">
              <a:rPr lang="en-GB" spc="-15" smtClean="0"/>
              <a:pPr marL="23104">
                <a:lnSpc>
                  <a:spcPts val="1261"/>
                </a:lnSpc>
              </a:pPr>
              <a:t>‹#›</a:t>
            </a:fld>
            <a:endParaRPr lang="en-GB" spc="-15"/>
          </a:p>
        </p:txBody>
      </p:sp>
    </p:spTree>
    <p:extLst>
      <p:ext uri="{BB962C8B-B14F-4D97-AF65-F5344CB8AC3E}">
        <p14:creationId xmlns:p14="http://schemas.microsoft.com/office/powerpoint/2010/main" val="155465733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CD3CFA-4DDC-43FC-968A-540737FDA836}" type="datetimeFigureOut">
              <a:rPr lang="en-GB" smtClean="0"/>
              <a:t>16/02/2024</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118166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future.nhs.uk/NationalScopeforGrowthCareers/view?objectID=159953509" TargetMode="External"/><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image" Target="../media/image73.png"/><Relationship Id="rId5" Type="http://schemas.openxmlformats.org/officeDocument/2006/relationships/image" Target="../media/image74.jpeg"/><Relationship Id="rId4" Type="http://schemas.openxmlformats.org/officeDocument/2006/relationships/hyperlink" Target="https://future.nhs.uk/NationalScopeforGrowthCareers/view?objectID=16123114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6.xml"/><Relationship Id="rId5" Type="http://schemas.openxmlformats.org/officeDocument/2006/relationships/image" Target="../media/image73.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6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63.xml"/><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6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1.xml"/><Relationship Id="rId1" Type="http://schemas.openxmlformats.org/officeDocument/2006/relationships/slideLayout" Target="../slideLayouts/slideLayout55.xml"/><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6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94.jp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6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5.xml"/><Relationship Id="rId1" Type="http://schemas.openxmlformats.org/officeDocument/2006/relationships/slideLayout" Target="../slideLayouts/slideLayout51.xml"/><Relationship Id="rId4" Type="http://schemas.openxmlformats.org/officeDocument/2006/relationships/image" Target="../media/image97.jp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61.sv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svg"/><Relationship Id="rId2" Type="http://schemas.openxmlformats.org/officeDocument/2006/relationships/notesSlide" Target="../notesSlides/notesSlide37.xml"/><Relationship Id="rId1" Type="http://schemas.openxmlformats.org/officeDocument/2006/relationships/slideLayout" Target="../slideLayouts/slideLayout8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3.png"/><Relationship Id="rId7" Type="http://schemas.openxmlformats.org/officeDocument/2006/relationships/diagramColors" Target="../diagrams/colors3.xml"/><Relationship Id="rId2" Type="http://schemas.openxmlformats.org/officeDocument/2006/relationships/notesSlide" Target="../notesSlides/notesSlide39.xml"/><Relationship Id="rId1" Type="http://schemas.openxmlformats.org/officeDocument/2006/relationships/slideLayout" Target="../slideLayouts/slideLayout8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57.xml"/><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31.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61.sv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7.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hyperlink" Target="https://www.leadershipacademy.nhs.uk/talent-management-hub/career-stories-what-does-it-feel-like-to-be-a-leader-in-health-and-social-care/" TargetMode="External"/><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hyperlink" Target="https://www.youtube.com/watch?v=VDnTjbnu9NY&amp;list=PLKWZBthKeVZ7rvewjVE0iCULS-NWTGPy3&amp;index=3"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profile.leadershipacademy.nhs.uk/" TargetMode="External"/><Relationship Id="rId13" Type="http://schemas.openxmlformats.org/officeDocument/2006/relationships/image" Target="../media/image108.jpg"/><Relationship Id="rId3" Type="http://schemas.openxmlformats.org/officeDocument/2006/relationships/hyperlink" Target="https://sw.leadershipacademy.nhs.uk/" TargetMode="External"/><Relationship Id="rId7" Type="http://schemas.openxmlformats.org/officeDocument/2006/relationships/hyperlink" Target="https://southwest.leadershipnhs.uk/" TargetMode="External"/><Relationship Id="rId12" Type="http://schemas.openxmlformats.org/officeDocument/2006/relationships/hyperlink" Target="https://talenttimebanking.co.uk/glossary"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learninghub.leadershipacademy.nhs.uk/" TargetMode="External"/><Relationship Id="rId11" Type="http://schemas.openxmlformats.org/officeDocument/2006/relationships/hyperlink" Target="https://www.leadershipacademy.nhs.uk/programmes/systems-leadership/" TargetMode="External"/><Relationship Id="rId5" Type="http://schemas.openxmlformats.org/officeDocument/2006/relationships/hyperlink" Target="https://sw.leadershipacademy.nhs.uk/scope-for-growth-2/" TargetMode="External"/><Relationship Id="rId10" Type="http://schemas.openxmlformats.org/officeDocument/2006/relationships/hyperlink" Target="https://www.leadershipacademy.nhs.uk/programmes/core-managers-developing-inclusive-workplaces/" TargetMode="External"/><Relationship Id="rId4" Type="http://schemas.openxmlformats.org/officeDocument/2006/relationships/hyperlink" Target="https://sw.leadershipacademy.nhs.uk/newsletter-news/" TargetMode="External"/><Relationship Id="rId9" Type="http://schemas.openxmlformats.org/officeDocument/2006/relationships/hyperlink" Target="https://www.leadershipacademy.nhs.uk/programmes/the-edward-jenner-programme/" TargetMode="External"/><Relationship Id="rId14"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68.png"/><Relationship Id="rId5" Type="http://schemas.openxmlformats.org/officeDocument/2006/relationships/diagramQuickStyle" Target="../diagrams/quickStyle1.xml"/><Relationship Id="rId10" Type="http://schemas.openxmlformats.org/officeDocument/2006/relationships/image" Target="../media/image67.png"/><Relationship Id="rId4" Type="http://schemas.openxmlformats.org/officeDocument/2006/relationships/diagramLayout" Target="../diagrams/layout1.xml"/><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1.sv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366-613C-EC88-CF5A-B44EF982B7A7}"/>
              </a:ext>
            </a:extLst>
          </p:cNvPr>
          <p:cNvSpPr>
            <a:spLocks noGrp="1"/>
          </p:cNvSpPr>
          <p:nvPr>
            <p:ph type="title"/>
          </p:nvPr>
        </p:nvSpPr>
        <p:spPr>
          <a:xfrm>
            <a:off x="135180" y="193043"/>
            <a:ext cx="10641498" cy="611649"/>
          </a:xfrm>
        </p:spPr>
        <p:txBody>
          <a:bodyPr/>
          <a:lstStyle/>
          <a:p>
            <a:r>
              <a:rPr lang="en-GB" dirty="0"/>
              <a:t>How to use this training package: </a:t>
            </a:r>
          </a:p>
        </p:txBody>
      </p:sp>
      <p:sp>
        <p:nvSpPr>
          <p:cNvPr id="3" name="Content Placeholder 2">
            <a:extLst>
              <a:ext uri="{FF2B5EF4-FFF2-40B4-BE49-F238E27FC236}">
                <a16:creationId xmlns:a16="http://schemas.microsoft.com/office/drawing/2014/main" id="{D3BCBD42-4B21-4842-D024-51280AC9273D}"/>
              </a:ext>
            </a:extLst>
          </p:cNvPr>
          <p:cNvSpPr>
            <a:spLocks noGrp="1"/>
          </p:cNvSpPr>
          <p:nvPr>
            <p:ph sz="quarter" idx="10"/>
          </p:nvPr>
        </p:nvSpPr>
        <p:spPr>
          <a:xfrm>
            <a:off x="205241" y="1045994"/>
            <a:ext cx="11781517" cy="3633157"/>
          </a:xfrm>
        </p:spPr>
        <p:txBody>
          <a:bodyPr>
            <a:normAutofit/>
          </a:bodyPr>
          <a:lstStyle/>
          <a:p>
            <a:r>
              <a:rPr lang="en-GB" sz="1800" dirty="0"/>
              <a:t>This training has been built to be facilitated by organisations, training those who will be holding Scope for Growth conversations - this may include line managers, coaches and mentors. </a:t>
            </a:r>
          </a:p>
          <a:p>
            <a:r>
              <a:rPr lang="en-GB" sz="1800" dirty="0"/>
              <a:t>The aim of this training is to support line managers, coaches &amp; mentors (etc.) to understand the framework and model, provide an opportunity for practising holding the conversation in a safe environment and a coaching style conversation. </a:t>
            </a:r>
          </a:p>
          <a:p>
            <a:r>
              <a:rPr lang="en-GB" sz="1800" dirty="0"/>
              <a:t>This is a generic training package, which can be adapted for localised use. Some slides may also be omitted if they are not relevant to the organisation or audience. </a:t>
            </a:r>
          </a:p>
          <a:p>
            <a:r>
              <a:rPr lang="en-GB" sz="1800" dirty="0"/>
              <a:t>This training has been built to be used in either a face-to-face or online environment. A facilitator script and notes have been included under each slide to support those delivering the training.</a:t>
            </a:r>
          </a:p>
          <a:p>
            <a:r>
              <a:rPr lang="en-GB" sz="1800" dirty="0"/>
              <a:t>Hidden slides are optional to use should they be relevant to the organisation or useful for facilitation purposes.</a:t>
            </a:r>
          </a:p>
        </p:txBody>
      </p:sp>
      <p:graphicFrame>
        <p:nvGraphicFramePr>
          <p:cNvPr id="5" name="Table 4">
            <a:extLst>
              <a:ext uri="{FF2B5EF4-FFF2-40B4-BE49-F238E27FC236}">
                <a16:creationId xmlns:a16="http://schemas.microsoft.com/office/drawing/2014/main" id="{4DBD407E-2469-3EEA-3629-49433AE44BB0}"/>
              </a:ext>
            </a:extLst>
          </p:cNvPr>
          <p:cNvGraphicFramePr>
            <a:graphicFrameLocks noGrp="1"/>
          </p:cNvGraphicFramePr>
          <p:nvPr>
            <p:extLst>
              <p:ext uri="{D42A27DB-BD31-4B8C-83A1-F6EECF244321}">
                <p14:modId xmlns:p14="http://schemas.microsoft.com/office/powerpoint/2010/main" val="2320288437"/>
              </p:ext>
            </p:extLst>
          </p:nvPr>
        </p:nvGraphicFramePr>
        <p:xfrm>
          <a:off x="1940522" y="4437849"/>
          <a:ext cx="6488943" cy="2052814"/>
        </p:xfrm>
        <a:graphic>
          <a:graphicData uri="http://schemas.openxmlformats.org/drawingml/2006/table">
            <a:tbl>
              <a:tblPr firstRow="1" bandRow="1">
                <a:tableStyleId>{3B4B98B0-60AC-42C2-AFA5-B58CD77FA1E5}</a:tableStyleId>
              </a:tblPr>
              <a:tblGrid>
                <a:gridCol w="1991241">
                  <a:extLst>
                    <a:ext uri="{9D8B030D-6E8A-4147-A177-3AD203B41FA5}">
                      <a16:colId xmlns:a16="http://schemas.microsoft.com/office/drawing/2014/main" val="1447479449"/>
                    </a:ext>
                  </a:extLst>
                </a:gridCol>
                <a:gridCol w="4497702">
                  <a:extLst>
                    <a:ext uri="{9D8B030D-6E8A-4147-A177-3AD203B41FA5}">
                      <a16:colId xmlns:a16="http://schemas.microsoft.com/office/drawing/2014/main" val="641686281"/>
                    </a:ext>
                  </a:extLst>
                </a:gridCol>
              </a:tblGrid>
              <a:tr h="669065">
                <a:tc gridSpan="2">
                  <a:txBody>
                    <a:bodyPr/>
                    <a:lstStyle/>
                    <a:p>
                      <a:pPr lvl="0">
                        <a:buNone/>
                      </a:pPr>
                      <a:r>
                        <a:rPr lang="en-US" sz="1200" dirty="0">
                          <a:effectLst/>
                          <a:latin typeface="Arial" panose="020B0604020202020204" pitchFamily="34" charset="0"/>
                          <a:cs typeface="Arial" panose="020B0604020202020204" pitchFamily="34" charset="0"/>
                        </a:rPr>
                        <a:t>Key: Navigating materials</a:t>
                      </a:r>
                      <a:endParaRPr lang="en-US" sz="1400" dirty="0">
                        <a:latin typeface="Arial" panose="020B0604020202020204" pitchFamily="34" charset="0"/>
                        <a:cs typeface="Arial" panose="020B0604020202020204" pitchFamily="34" charset="0"/>
                      </a:endParaRPr>
                    </a:p>
                  </a:txBody>
                  <a:tcPr marL="68580" marR="68580" marT="34290" marB="34290"/>
                </a:tc>
                <a:tc hMerge="1">
                  <a:txBody>
                    <a:bodyPr/>
                    <a:lstStyle/>
                    <a:p>
                      <a:endParaRPr lang="en-US"/>
                    </a:p>
                  </a:txBody>
                  <a:tcPr/>
                </a:tc>
                <a:extLst>
                  <a:ext uri="{0D108BD9-81ED-4DB2-BD59-A6C34878D82A}">
                    <a16:rowId xmlns:a16="http://schemas.microsoft.com/office/drawing/2014/main" val="4004267414"/>
                  </a:ext>
                </a:extLst>
              </a:tr>
              <a:tr h="608241">
                <a:tc>
                  <a:txBody>
                    <a:bodyPr/>
                    <a:lstStyle/>
                    <a:p>
                      <a:pPr fontAlgn="base"/>
                      <a:r>
                        <a:rPr lang="en-US" sz="1400" dirty="0">
                          <a:effectLst/>
                          <a:latin typeface="Arial" panose="020B0604020202020204" pitchFamily="34" charset="0"/>
                          <a:cs typeface="Arial" panose="020B0604020202020204" pitchFamily="34" charset="0"/>
                        </a:rPr>
                        <a:t>​​</a:t>
                      </a:r>
                    </a:p>
                  </a:txBody>
                  <a:tcPr marL="68580" marR="68580" marT="34290" marB="34290"/>
                </a:tc>
                <a:tc>
                  <a:txBody>
                    <a:bodyPr/>
                    <a:lstStyle/>
                    <a:p>
                      <a:pPr fontAlgn="base"/>
                      <a:r>
                        <a:rPr lang="en-US" sz="1200" dirty="0">
                          <a:effectLst/>
                          <a:latin typeface="Arial" panose="020B0604020202020204" pitchFamily="34" charset="0"/>
                          <a:cs typeface="Arial" panose="020B0604020202020204" pitchFamily="34" charset="0"/>
                        </a:rPr>
                        <a:t>The ‘X' icon indicates where a slide may be omitted if it does not provide relevant information needed for an </a:t>
                      </a:r>
                      <a:r>
                        <a:rPr lang="en-US" sz="1200" dirty="0" err="1">
                          <a:effectLst/>
                          <a:latin typeface="Arial" panose="020B0604020202020204" pitchFamily="34" charset="0"/>
                          <a:cs typeface="Arial" panose="020B0604020202020204" pitchFamily="34" charset="0"/>
                        </a:rPr>
                        <a:t>organisation</a:t>
                      </a:r>
                      <a:endParaRPr lang="en-US" sz="1400" dirty="0">
                        <a:effectLst/>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904799819"/>
                  </a:ext>
                </a:extLst>
              </a:tr>
              <a:tr h="775508">
                <a:tc>
                  <a:txBody>
                    <a:bodyPr/>
                    <a:lstStyle/>
                    <a:p>
                      <a:pPr fontAlgn="base"/>
                      <a:r>
                        <a:rPr lang="en-US" sz="1400" dirty="0">
                          <a:effectLst/>
                          <a:latin typeface="Arial" panose="020B0604020202020204" pitchFamily="34" charset="0"/>
                          <a:cs typeface="Arial" panose="020B0604020202020204" pitchFamily="34" charset="0"/>
                        </a:rPr>
                        <a:t>​​</a:t>
                      </a:r>
                    </a:p>
                  </a:txBody>
                  <a:tcPr marL="68580" marR="68580" marT="34290" marB="34290"/>
                </a:tc>
                <a:tc>
                  <a:txBody>
                    <a:bodyPr/>
                    <a:lstStyle/>
                    <a:p>
                      <a:pPr fontAlgn="base"/>
                      <a:r>
                        <a:rPr lang="en-US" sz="1200" dirty="0">
                          <a:effectLst/>
                          <a:latin typeface="Arial" panose="020B0604020202020204" pitchFamily="34" charset="0"/>
                          <a:cs typeface="Arial" panose="020B0604020202020204" pitchFamily="34" charset="0"/>
                        </a:rPr>
                        <a:t>The 'thinking </a:t>
                      </a:r>
                      <a:r>
                        <a:rPr lang="en-US" sz="1200" dirty="0" err="1">
                          <a:effectLst/>
                          <a:latin typeface="Arial" panose="020B0604020202020204" pitchFamily="34" charset="0"/>
                          <a:cs typeface="Arial" panose="020B0604020202020204" pitchFamily="34" charset="0"/>
                        </a:rPr>
                        <a:t>plus'</a:t>
                      </a:r>
                      <a:r>
                        <a:rPr lang="en-US" sz="1200" dirty="0">
                          <a:effectLst/>
                          <a:latin typeface="Arial" panose="020B0604020202020204" pitchFamily="34" charset="0"/>
                          <a:cs typeface="Arial" panose="020B0604020202020204" pitchFamily="34" charset="0"/>
                        </a:rPr>
                        <a:t> icon indicates this slide may benefit from local adaptation.​​</a:t>
                      </a:r>
                      <a:endParaRPr lang="en-US" sz="1400" dirty="0">
                        <a:effectLst/>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648246050"/>
                  </a:ext>
                </a:extLst>
              </a:tr>
            </a:tbl>
          </a:graphicData>
        </a:graphic>
      </p:graphicFrame>
      <p:pic>
        <p:nvPicPr>
          <p:cNvPr id="6" name="Graphic 7" descr="Comment Add outline">
            <a:extLst>
              <a:ext uri="{FF2B5EF4-FFF2-40B4-BE49-F238E27FC236}">
                <a16:creationId xmlns:a16="http://schemas.microsoft.com/office/drawing/2014/main" id="{7ECB8C7B-D476-C0AF-8121-8B2BC62FFC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2181" y="5930315"/>
            <a:ext cx="546637" cy="541070"/>
          </a:xfrm>
          <a:prstGeom prst="rect">
            <a:avLst/>
          </a:prstGeom>
        </p:spPr>
      </p:pic>
      <p:sp>
        <p:nvSpPr>
          <p:cNvPr id="9" name="Flowchart: Summing Junction 8">
            <a:extLst>
              <a:ext uri="{FF2B5EF4-FFF2-40B4-BE49-F238E27FC236}">
                <a16:creationId xmlns:a16="http://schemas.microsoft.com/office/drawing/2014/main" id="{59AFBC73-7A66-833F-3B28-1275C7DE4343}"/>
              </a:ext>
            </a:extLst>
          </p:cNvPr>
          <p:cNvSpPr/>
          <p:nvPr/>
        </p:nvSpPr>
        <p:spPr>
          <a:xfrm>
            <a:off x="2445809" y="5275735"/>
            <a:ext cx="359380" cy="349882"/>
          </a:xfrm>
          <a:prstGeom prst="flowChartSummingJunction">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59739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72F539DE-3128-499B-BED9-8C76554B1376}"/>
              </a:ext>
            </a:extLst>
          </p:cNvPr>
          <p:cNvSpPr txBox="1">
            <a:spLocks noGrp="1"/>
          </p:cNvSpPr>
          <p:nvPr/>
        </p:nvSpPr>
        <p:spPr>
          <a:xfrm>
            <a:off x="351487" y="240408"/>
            <a:ext cx="8298059" cy="75178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SzTx/>
              <a:buFontTx/>
              <a:buNone/>
              <a:defRPr sz="7200" b="1" kern="1200">
                <a:solidFill>
                  <a:srgbClr val="0071CE"/>
                </a:solidFill>
                <a:latin typeface="+mn-lt"/>
                <a:ea typeface="+mn-ea"/>
                <a:cs typeface="+mn-cs"/>
              </a:defRPr>
            </a:lvl1pPr>
            <a:lvl2pPr marL="1143000" indent="-6858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2pPr>
            <a:lvl3pPr marL="1737359" indent="-822959"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3pPr>
            <a:lvl4pPr marL="22860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4pPr>
            <a:lvl5pPr marL="27432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Helvetica"/>
                <a:cs typeface="Helvetica"/>
              </a:rPr>
              <a:t>Stimulate a sense of belonging </a:t>
            </a:r>
            <a:endParaRPr kumimoji="0" sz="2800" b="1" i="0" u="none" strike="noStrike" kern="1200" cap="none" spc="0" normalizeH="0" baseline="0" noProof="0" dirty="0">
              <a:ln>
                <a:noFill/>
              </a:ln>
              <a:solidFill>
                <a:srgbClr val="DA281C"/>
              </a:solidFill>
              <a:effectLst/>
              <a:uLnTx/>
              <a:uFillTx/>
              <a:latin typeface="Helvetica"/>
              <a:cs typeface="Helvetica"/>
            </a:endParaRPr>
          </a:p>
        </p:txBody>
      </p:sp>
      <p:grpSp>
        <p:nvGrpSpPr>
          <p:cNvPr id="12" name="Group 11">
            <a:extLst>
              <a:ext uri="{FF2B5EF4-FFF2-40B4-BE49-F238E27FC236}">
                <a16:creationId xmlns:a16="http://schemas.microsoft.com/office/drawing/2014/main" id="{3C4B83B7-4866-4E67-AA10-7C7115AC7B02}"/>
              </a:ext>
            </a:extLst>
          </p:cNvPr>
          <p:cNvGrpSpPr/>
          <p:nvPr/>
        </p:nvGrpSpPr>
        <p:grpSpPr>
          <a:xfrm>
            <a:off x="446316" y="1120425"/>
            <a:ext cx="6211872" cy="4057359"/>
            <a:chOff x="446316" y="1120426"/>
            <a:chExt cx="5695386" cy="2663180"/>
          </a:xfrm>
        </p:grpSpPr>
        <p:sp>
          <p:nvSpPr>
            <p:cNvPr id="13" name="Rectangle 12">
              <a:extLst>
                <a:ext uri="{FF2B5EF4-FFF2-40B4-BE49-F238E27FC236}">
                  <a16:creationId xmlns:a16="http://schemas.microsoft.com/office/drawing/2014/main" id="{2B955F49-E6A0-40C6-BAD9-292677C6D7FA}"/>
                </a:ext>
              </a:extLst>
            </p:cNvPr>
            <p:cNvSpPr/>
            <p:nvPr/>
          </p:nvSpPr>
          <p:spPr>
            <a:xfrm>
              <a:off x="446316" y="1349286"/>
              <a:ext cx="5695386" cy="529200"/>
            </a:xfrm>
            <a:prstGeom prst="rect">
              <a:avLst/>
            </a:prstGeom>
            <a:noFill/>
            <a:ln w="25400" cap="flat" cmpd="sng" algn="ctr">
              <a:solidFill>
                <a:srgbClr val="0072CE">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087"/>
                </a:solidFill>
                <a:effectLst/>
                <a:uLnTx/>
                <a:uFillTx/>
                <a:latin typeface="Helvetica"/>
                <a:cs typeface="Helvetica"/>
              </a:endParaRPr>
            </a:p>
          </p:txBody>
        </p:sp>
        <p:grpSp>
          <p:nvGrpSpPr>
            <p:cNvPr id="14" name="Group 13">
              <a:extLst>
                <a:ext uri="{FF2B5EF4-FFF2-40B4-BE49-F238E27FC236}">
                  <a16:creationId xmlns:a16="http://schemas.microsoft.com/office/drawing/2014/main" id="{FB4B71AE-64A9-4273-BB0A-4E5EB80049C7}"/>
                </a:ext>
              </a:extLst>
            </p:cNvPr>
            <p:cNvGrpSpPr/>
            <p:nvPr/>
          </p:nvGrpSpPr>
          <p:grpSpPr>
            <a:xfrm>
              <a:off x="757793" y="1120426"/>
              <a:ext cx="4360687" cy="619920"/>
              <a:chOff x="757793" y="1120426"/>
              <a:chExt cx="4360687" cy="619920"/>
            </a:xfrm>
          </p:grpSpPr>
          <p:sp>
            <p:nvSpPr>
              <p:cNvPr id="23" name="Rectangle: Rounded Corners 22">
                <a:extLst>
                  <a:ext uri="{FF2B5EF4-FFF2-40B4-BE49-F238E27FC236}">
                    <a16:creationId xmlns:a16="http://schemas.microsoft.com/office/drawing/2014/main" id="{0C7C0899-8FA4-49AD-A447-1390C9C9DA77}"/>
                  </a:ext>
                </a:extLst>
              </p:cNvPr>
              <p:cNvSpPr/>
              <p:nvPr/>
            </p:nvSpPr>
            <p:spPr>
              <a:xfrm>
                <a:off x="757793" y="1120426"/>
                <a:ext cx="4360687" cy="619920"/>
              </a:xfrm>
              <a:prstGeom prst="roundRect">
                <a:avLst/>
              </a:prstGeom>
              <a:solidFill>
                <a:srgbClr val="0070C0"/>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087"/>
                  </a:solidFill>
                  <a:effectLst/>
                  <a:uLnTx/>
                  <a:uFillTx/>
                  <a:latin typeface="Helvetica"/>
                  <a:cs typeface="Helvetica"/>
                </a:endParaRPr>
              </a:p>
            </p:txBody>
          </p:sp>
          <p:sp>
            <p:nvSpPr>
              <p:cNvPr id="24" name="Rectangle: Rounded Corners 5">
                <a:extLst>
                  <a:ext uri="{FF2B5EF4-FFF2-40B4-BE49-F238E27FC236}">
                    <a16:creationId xmlns:a16="http://schemas.microsoft.com/office/drawing/2014/main" id="{B516C874-9B50-449A-BB5E-62AAF587483F}"/>
                  </a:ext>
                </a:extLst>
              </p:cNvPr>
              <p:cNvSpPr txBox="1"/>
              <p:nvPr/>
            </p:nvSpPr>
            <p:spPr>
              <a:xfrm>
                <a:off x="788055" y="1150688"/>
                <a:ext cx="4300163" cy="559396"/>
              </a:xfrm>
              <a:prstGeom prst="rect">
                <a:avLst/>
              </a:prstGeom>
              <a:solidFill>
                <a:srgbClr val="0070C0"/>
              </a:solidFill>
              <a:ln>
                <a:solidFill>
                  <a:srgbClr val="4472C4"/>
                </a:solidFill>
              </a:ln>
              <a:effectLst/>
            </p:spPr>
            <p:txBody>
              <a:bodyPr spcFirstLastPara="0" vert="horz" wrap="square" lIns="164824" tIns="0" rIns="164824" bIns="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Arial"/>
                    <a:ea typeface="+mn-ea"/>
                    <a:cs typeface="Helvetica"/>
                  </a:rPr>
                  <a:t>Create positive, purposeful environments where everyone can flourish</a:t>
                </a:r>
              </a:p>
            </p:txBody>
          </p:sp>
        </p:grpSp>
        <p:sp>
          <p:nvSpPr>
            <p:cNvPr id="15" name="Rectangle 14">
              <a:extLst>
                <a:ext uri="{FF2B5EF4-FFF2-40B4-BE49-F238E27FC236}">
                  <a16:creationId xmlns:a16="http://schemas.microsoft.com/office/drawing/2014/main" id="{76A33891-1E55-48BD-84E0-E6ED1992F643}"/>
                </a:ext>
              </a:extLst>
            </p:cNvPr>
            <p:cNvSpPr/>
            <p:nvPr/>
          </p:nvSpPr>
          <p:spPr>
            <a:xfrm>
              <a:off x="446316" y="2301846"/>
              <a:ext cx="5695386" cy="529200"/>
            </a:xfrm>
            <a:prstGeom prst="rect">
              <a:avLst/>
            </a:prstGeom>
            <a:solidFill>
              <a:schemeClr val="bg1"/>
            </a:solidFill>
            <a:ln w="25400" cap="flat" cmpd="sng" algn="ctr">
              <a:solidFill>
                <a:srgbClr val="0072CE">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087"/>
                </a:solidFill>
                <a:effectLst/>
                <a:uLnTx/>
                <a:uFillTx/>
                <a:latin typeface="Helvetica"/>
                <a:cs typeface="Helvetica"/>
              </a:endParaRPr>
            </a:p>
          </p:txBody>
        </p:sp>
        <p:grpSp>
          <p:nvGrpSpPr>
            <p:cNvPr id="16" name="Group 15">
              <a:extLst>
                <a:ext uri="{FF2B5EF4-FFF2-40B4-BE49-F238E27FC236}">
                  <a16:creationId xmlns:a16="http://schemas.microsoft.com/office/drawing/2014/main" id="{784CE562-2613-4720-A6B8-3F627622425F}"/>
                </a:ext>
              </a:extLst>
            </p:cNvPr>
            <p:cNvGrpSpPr/>
            <p:nvPr/>
          </p:nvGrpSpPr>
          <p:grpSpPr>
            <a:xfrm>
              <a:off x="757793" y="2072986"/>
              <a:ext cx="4360687" cy="619920"/>
              <a:chOff x="757793" y="2072986"/>
              <a:chExt cx="4360687" cy="619920"/>
            </a:xfrm>
          </p:grpSpPr>
          <p:sp>
            <p:nvSpPr>
              <p:cNvPr id="21" name="Rectangle: Rounded Corners 20">
                <a:extLst>
                  <a:ext uri="{FF2B5EF4-FFF2-40B4-BE49-F238E27FC236}">
                    <a16:creationId xmlns:a16="http://schemas.microsoft.com/office/drawing/2014/main" id="{106597B2-7393-4239-B262-7ADB082BC6F5}"/>
                  </a:ext>
                </a:extLst>
              </p:cNvPr>
              <p:cNvSpPr/>
              <p:nvPr/>
            </p:nvSpPr>
            <p:spPr>
              <a:xfrm>
                <a:off x="757793" y="2072986"/>
                <a:ext cx="4360687" cy="619920"/>
              </a:xfrm>
              <a:prstGeom prst="roundRect">
                <a:avLst/>
              </a:prstGeom>
              <a:solidFill>
                <a:srgbClr val="0070C0"/>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087"/>
                  </a:solidFill>
                  <a:effectLst/>
                  <a:uLnTx/>
                  <a:uFillTx/>
                  <a:latin typeface="Helvetica"/>
                  <a:cs typeface="Helvetica"/>
                </a:endParaRPr>
              </a:p>
            </p:txBody>
          </p:sp>
          <p:sp>
            <p:nvSpPr>
              <p:cNvPr id="22" name="Rectangle: Rounded Corners 8">
                <a:extLst>
                  <a:ext uri="{FF2B5EF4-FFF2-40B4-BE49-F238E27FC236}">
                    <a16:creationId xmlns:a16="http://schemas.microsoft.com/office/drawing/2014/main" id="{BB10E5FD-3C4A-4FEB-9635-A175433595C6}"/>
                  </a:ext>
                </a:extLst>
              </p:cNvPr>
              <p:cNvSpPr txBox="1"/>
              <p:nvPr/>
            </p:nvSpPr>
            <p:spPr>
              <a:xfrm>
                <a:off x="788055" y="2103248"/>
                <a:ext cx="4300163" cy="559396"/>
              </a:xfrm>
              <a:prstGeom prst="rect">
                <a:avLst/>
              </a:prstGeom>
              <a:solidFill>
                <a:srgbClr val="0070C0"/>
              </a:solidFill>
              <a:ln>
                <a:noFill/>
              </a:ln>
              <a:effectLst/>
            </p:spPr>
            <p:txBody>
              <a:bodyPr spcFirstLastPara="0" vert="horz" wrap="square" lIns="164824" tIns="0" rIns="164824" bIns="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rial"/>
                    <a:cs typeface="Helvetica"/>
                  </a:rPr>
                  <a:t>Listen well and be compassionate </a:t>
                </a:r>
                <a:endParaRPr kumimoji="0" lang="en-US" sz="2100" b="0" i="0" u="none" strike="noStrike" kern="1200" cap="none" spc="0" normalizeH="0" baseline="0" noProof="0">
                  <a:ln>
                    <a:noFill/>
                  </a:ln>
                  <a:solidFill>
                    <a:srgbClr val="FFFFFF"/>
                  </a:solidFill>
                  <a:effectLst/>
                  <a:uLnTx/>
                  <a:uFillTx/>
                  <a:latin typeface="Arial"/>
                  <a:ea typeface="+mn-ea"/>
                  <a:cs typeface="Helvetica"/>
                </a:endParaRPr>
              </a:p>
            </p:txBody>
          </p:sp>
        </p:grpSp>
        <p:sp>
          <p:nvSpPr>
            <p:cNvPr id="17" name="Rectangle 16">
              <a:extLst>
                <a:ext uri="{FF2B5EF4-FFF2-40B4-BE49-F238E27FC236}">
                  <a16:creationId xmlns:a16="http://schemas.microsoft.com/office/drawing/2014/main" id="{ACBE44F0-1A6D-446A-B690-856B10D4FD53}"/>
                </a:ext>
              </a:extLst>
            </p:cNvPr>
            <p:cNvSpPr/>
            <p:nvPr/>
          </p:nvSpPr>
          <p:spPr>
            <a:xfrm>
              <a:off x="446316" y="3254406"/>
              <a:ext cx="5695386" cy="529200"/>
            </a:xfrm>
            <a:prstGeom prst="rect">
              <a:avLst/>
            </a:prstGeom>
            <a:solidFill>
              <a:schemeClr val="bg1"/>
            </a:solidFill>
            <a:ln w="25400" cap="flat" cmpd="sng" algn="ctr">
              <a:solidFill>
                <a:srgbClr val="0072CE">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087"/>
                </a:solidFill>
                <a:effectLst/>
                <a:uLnTx/>
                <a:uFillTx/>
                <a:latin typeface="Helvetica"/>
                <a:cs typeface="Helvetica"/>
              </a:endParaRPr>
            </a:p>
          </p:txBody>
        </p:sp>
        <p:grpSp>
          <p:nvGrpSpPr>
            <p:cNvPr id="18" name="Group 17">
              <a:extLst>
                <a:ext uri="{FF2B5EF4-FFF2-40B4-BE49-F238E27FC236}">
                  <a16:creationId xmlns:a16="http://schemas.microsoft.com/office/drawing/2014/main" id="{A9F02E0A-3638-4C4A-BDFF-9C0977C41D7E}"/>
                </a:ext>
              </a:extLst>
            </p:cNvPr>
            <p:cNvGrpSpPr/>
            <p:nvPr/>
          </p:nvGrpSpPr>
          <p:grpSpPr>
            <a:xfrm>
              <a:off x="757793" y="3025547"/>
              <a:ext cx="4360687" cy="619920"/>
              <a:chOff x="757793" y="3025547"/>
              <a:chExt cx="4360687" cy="619920"/>
            </a:xfrm>
          </p:grpSpPr>
          <p:sp>
            <p:nvSpPr>
              <p:cNvPr id="19" name="Rectangle: Rounded Corners 18">
                <a:extLst>
                  <a:ext uri="{FF2B5EF4-FFF2-40B4-BE49-F238E27FC236}">
                    <a16:creationId xmlns:a16="http://schemas.microsoft.com/office/drawing/2014/main" id="{4ABDB4EE-0B2A-440E-8747-E55D5D7F61F4}"/>
                  </a:ext>
                </a:extLst>
              </p:cNvPr>
              <p:cNvSpPr/>
              <p:nvPr/>
            </p:nvSpPr>
            <p:spPr>
              <a:xfrm>
                <a:off x="757793" y="3025547"/>
                <a:ext cx="4360687" cy="619920"/>
              </a:xfrm>
              <a:prstGeom prst="roundRect">
                <a:avLst/>
              </a:prstGeom>
              <a:solidFill>
                <a:srgbClr val="0070C0"/>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087"/>
                  </a:solidFill>
                  <a:effectLst/>
                  <a:uLnTx/>
                  <a:uFillTx/>
                  <a:latin typeface="Helvetica"/>
                  <a:cs typeface="Helvetica"/>
                </a:endParaRPr>
              </a:p>
            </p:txBody>
          </p:sp>
          <p:sp>
            <p:nvSpPr>
              <p:cNvPr id="20" name="Rectangle: Rounded Corners 11">
                <a:extLst>
                  <a:ext uri="{FF2B5EF4-FFF2-40B4-BE49-F238E27FC236}">
                    <a16:creationId xmlns:a16="http://schemas.microsoft.com/office/drawing/2014/main" id="{FAC7B639-14F3-4B5D-9FD6-E3BD9EA89F7B}"/>
                  </a:ext>
                </a:extLst>
              </p:cNvPr>
              <p:cNvSpPr txBox="1"/>
              <p:nvPr/>
            </p:nvSpPr>
            <p:spPr>
              <a:xfrm>
                <a:off x="788055" y="3055809"/>
                <a:ext cx="4300163" cy="559396"/>
              </a:xfrm>
              <a:prstGeom prst="rect">
                <a:avLst/>
              </a:prstGeom>
              <a:solidFill>
                <a:srgbClr val="0070C0"/>
              </a:solidFill>
              <a:ln>
                <a:noFill/>
              </a:ln>
              <a:effectLst/>
            </p:spPr>
            <p:txBody>
              <a:bodyPr spcFirstLastPara="0" vert="horz" wrap="square" lIns="164824" tIns="0" rIns="164824" bIns="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srgbClr val="FFFFFF"/>
                    </a:solidFill>
                    <a:effectLst/>
                    <a:uLnTx/>
                    <a:uFillTx/>
                    <a:latin typeface="Arial"/>
                    <a:ea typeface="+mn-ea"/>
                    <a:cs typeface="Helvetica"/>
                  </a:rPr>
                  <a:t>Help people feel connected to and supported by each other </a:t>
                </a:r>
              </a:p>
            </p:txBody>
          </p:sp>
        </p:grpSp>
      </p:grpSp>
    </p:spTree>
    <p:extLst>
      <p:ext uri="{BB962C8B-B14F-4D97-AF65-F5344CB8AC3E}">
        <p14:creationId xmlns:p14="http://schemas.microsoft.com/office/powerpoint/2010/main" val="22094083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0F4E986F-EFC5-4BE1-8226-9A1299F024DD}"/>
              </a:ext>
            </a:extLst>
          </p:cNvPr>
          <p:cNvSpPr>
            <a:spLocks noGrp="1"/>
          </p:cNvSpPr>
          <p:nvPr/>
        </p:nvSpPr>
        <p:spPr>
          <a:xfrm>
            <a:off x="270425" y="186703"/>
            <a:ext cx="7482625" cy="75178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SzTx/>
              <a:buFontTx/>
              <a:buNone/>
              <a:defRPr sz="7200" b="1" kern="1200">
                <a:solidFill>
                  <a:srgbClr val="0071CE"/>
                </a:solidFill>
                <a:latin typeface="+mn-lt"/>
                <a:ea typeface="+mn-ea"/>
                <a:cs typeface="+mn-cs"/>
              </a:defRPr>
            </a:lvl1pPr>
            <a:lvl2pPr marL="1143000" indent="-6858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2pPr>
            <a:lvl3pPr marL="1737359" indent="-822959"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3pPr>
            <a:lvl4pPr marL="22860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4pPr>
            <a:lvl5pPr marL="27432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Helvetica"/>
                <a:cs typeface="Helvetica"/>
              </a:rPr>
              <a:t>Create psychological security </a:t>
            </a:r>
          </a:p>
        </p:txBody>
      </p:sp>
      <p:grpSp>
        <p:nvGrpSpPr>
          <p:cNvPr id="10" name="Group 9">
            <a:extLst>
              <a:ext uri="{FF2B5EF4-FFF2-40B4-BE49-F238E27FC236}">
                <a16:creationId xmlns:a16="http://schemas.microsoft.com/office/drawing/2014/main" id="{07347EC9-E4B8-4D25-A866-28230A62CF28}"/>
              </a:ext>
            </a:extLst>
          </p:cNvPr>
          <p:cNvGrpSpPr/>
          <p:nvPr/>
        </p:nvGrpSpPr>
        <p:grpSpPr>
          <a:xfrm>
            <a:off x="345440" y="1080888"/>
            <a:ext cx="6387253" cy="4134578"/>
            <a:chOff x="345440" y="1080888"/>
            <a:chExt cx="5263388" cy="2744281"/>
          </a:xfrm>
          <a:solidFill>
            <a:srgbClr val="0070C0"/>
          </a:solidFill>
        </p:grpSpPr>
        <p:sp>
          <p:nvSpPr>
            <p:cNvPr id="11" name="Rectangle 10">
              <a:extLst>
                <a:ext uri="{FF2B5EF4-FFF2-40B4-BE49-F238E27FC236}">
                  <a16:creationId xmlns:a16="http://schemas.microsoft.com/office/drawing/2014/main" id="{CCDA196F-D17A-4B02-9B26-E64CB6FABC5F}"/>
                </a:ext>
              </a:extLst>
            </p:cNvPr>
            <p:cNvSpPr/>
            <p:nvPr/>
          </p:nvSpPr>
          <p:spPr>
            <a:xfrm>
              <a:off x="345440" y="1390848"/>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2" name="Freeform: Shape 15">
              <a:extLst>
                <a:ext uri="{FF2B5EF4-FFF2-40B4-BE49-F238E27FC236}">
                  <a16:creationId xmlns:a16="http://schemas.microsoft.com/office/drawing/2014/main" id="{EB5E98F2-F7A1-461C-8881-C4A16565CFEE}"/>
                </a:ext>
              </a:extLst>
            </p:cNvPr>
            <p:cNvSpPr/>
            <p:nvPr/>
          </p:nvSpPr>
          <p:spPr>
            <a:xfrm>
              <a:off x="647873" y="108088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Build inter-personal trust</a:t>
              </a:r>
            </a:p>
          </p:txBody>
        </p:sp>
        <p:sp>
          <p:nvSpPr>
            <p:cNvPr id="13" name="Rectangle 12">
              <a:extLst>
                <a:ext uri="{FF2B5EF4-FFF2-40B4-BE49-F238E27FC236}">
                  <a16:creationId xmlns:a16="http://schemas.microsoft.com/office/drawing/2014/main" id="{CFAC22AF-D58D-4A35-9927-74028B002FD3}"/>
                </a:ext>
              </a:extLst>
            </p:cNvPr>
            <p:cNvSpPr/>
            <p:nvPr/>
          </p:nvSpPr>
          <p:spPr>
            <a:xfrm>
              <a:off x="345440" y="2343408"/>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4" name="Freeform: Shape 17">
              <a:extLst>
                <a:ext uri="{FF2B5EF4-FFF2-40B4-BE49-F238E27FC236}">
                  <a16:creationId xmlns:a16="http://schemas.microsoft.com/office/drawing/2014/main" id="{BAD38406-FC7D-4E84-9860-3464EDC38F32}"/>
                </a:ext>
              </a:extLst>
            </p:cNvPr>
            <p:cNvSpPr/>
            <p:nvPr/>
          </p:nvSpPr>
          <p:spPr>
            <a:xfrm>
              <a:off x="647873" y="203344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Focus on well-being </a:t>
              </a:r>
            </a:p>
          </p:txBody>
        </p:sp>
        <p:sp>
          <p:nvSpPr>
            <p:cNvPr id="15" name="Rectangle 14">
              <a:extLst>
                <a:ext uri="{FF2B5EF4-FFF2-40B4-BE49-F238E27FC236}">
                  <a16:creationId xmlns:a16="http://schemas.microsoft.com/office/drawing/2014/main" id="{AD0CFAF2-186A-4A92-B842-796C2FDDD145}"/>
                </a:ext>
              </a:extLst>
            </p:cNvPr>
            <p:cNvSpPr/>
            <p:nvPr/>
          </p:nvSpPr>
          <p:spPr>
            <a:xfrm>
              <a:off x="345440" y="3295969"/>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6" name="Freeform: Shape 19">
              <a:extLst>
                <a:ext uri="{FF2B5EF4-FFF2-40B4-BE49-F238E27FC236}">
                  <a16:creationId xmlns:a16="http://schemas.microsoft.com/office/drawing/2014/main" id="{FA26E72E-0E42-477D-BB01-804FE239226A}"/>
                </a:ext>
              </a:extLst>
            </p:cNvPr>
            <p:cNvSpPr/>
            <p:nvPr/>
          </p:nvSpPr>
          <p:spPr>
            <a:xfrm>
              <a:off x="647873" y="298600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Offer support </a:t>
              </a:r>
            </a:p>
          </p:txBody>
        </p:sp>
      </p:grpSp>
    </p:spTree>
    <p:extLst>
      <p:ext uri="{BB962C8B-B14F-4D97-AF65-F5344CB8AC3E}">
        <p14:creationId xmlns:p14="http://schemas.microsoft.com/office/powerpoint/2010/main" val="41139050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E63DEF-F88A-4A20-883D-752E9CB6F6DE}"/>
              </a:ext>
            </a:extLst>
          </p:cNvPr>
          <p:cNvSpPr>
            <a:spLocks noGrp="1"/>
          </p:cNvSpPr>
          <p:nvPr>
            <p:ph type="body" sz="quarter" idx="1"/>
          </p:nvPr>
        </p:nvSpPr>
        <p:spPr>
          <a:xfrm>
            <a:off x="192221" y="150528"/>
            <a:ext cx="5624513" cy="751787"/>
          </a:xfrm>
        </p:spPr>
        <p:txBody>
          <a:bodyPr>
            <a:normAutofit/>
          </a:bodyPr>
          <a:lstStyle/>
          <a:p>
            <a:r>
              <a:rPr lang="en-GB" sz="2800" dirty="0">
                <a:solidFill>
                  <a:srgbClr val="0070C0"/>
                </a:solidFill>
                <a:latin typeface="Helvetica"/>
                <a:cs typeface="Helvetica"/>
              </a:rPr>
              <a:t>Use a coaching approach  </a:t>
            </a:r>
          </a:p>
        </p:txBody>
      </p:sp>
      <p:grpSp>
        <p:nvGrpSpPr>
          <p:cNvPr id="5" name="Group 4">
            <a:extLst>
              <a:ext uri="{FF2B5EF4-FFF2-40B4-BE49-F238E27FC236}">
                <a16:creationId xmlns:a16="http://schemas.microsoft.com/office/drawing/2014/main" id="{85691F4E-C33D-45DB-85C3-5D2175FEF944}"/>
              </a:ext>
            </a:extLst>
          </p:cNvPr>
          <p:cNvGrpSpPr/>
          <p:nvPr/>
        </p:nvGrpSpPr>
        <p:grpSpPr>
          <a:xfrm>
            <a:off x="250614" y="971364"/>
            <a:ext cx="6387253" cy="4134578"/>
            <a:chOff x="1039441" y="1663743"/>
            <a:chExt cx="5263388" cy="2744281"/>
          </a:xfrm>
          <a:solidFill>
            <a:srgbClr val="0070C0"/>
          </a:solidFill>
        </p:grpSpPr>
        <p:sp>
          <p:nvSpPr>
            <p:cNvPr id="6" name="Rectangle 5">
              <a:extLst>
                <a:ext uri="{FF2B5EF4-FFF2-40B4-BE49-F238E27FC236}">
                  <a16:creationId xmlns:a16="http://schemas.microsoft.com/office/drawing/2014/main" id="{FF90BF91-E57C-48DB-AF34-224E3FAD016D}"/>
                </a:ext>
              </a:extLst>
            </p:cNvPr>
            <p:cNvSpPr/>
            <p:nvPr/>
          </p:nvSpPr>
          <p:spPr>
            <a:xfrm>
              <a:off x="1039441" y="1973703"/>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51079FA1-C352-44D5-ACD2-134F8C882FAB}"/>
                </a:ext>
              </a:extLst>
            </p:cNvPr>
            <p:cNvSpPr/>
            <p:nvPr/>
          </p:nvSpPr>
          <p:spPr>
            <a:xfrm>
              <a:off x="1341874" y="1663743"/>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2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prstClr val="white"/>
                  </a:solidFill>
                  <a:effectLst/>
                  <a:uLnTx/>
                  <a:uFillTx/>
                  <a:latin typeface="Helvetica"/>
                  <a:ea typeface="+mn-ea"/>
                  <a:cs typeface="Helvetica"/>
                </a:rPr>
                <a:t>Ask open questions</a:t>
              </a:r>
            </a:p>
          </p:txBody>
        </p:sp>
        <p:sp>
          <p:nvSpPr>
            <p:cNvPr id="8" name="Rectangle 7">
              <a:extLst>
                <a:ext uri="{FF2B5EF4-FFF2-40B4-BE49-F238E27FC236}">
                  <a16:creationId xmlns:a16="http://schemas.microsoft.com/office/drawing/2014/main" id="{33E0C2F4-BE59-45DA-B832-B4605BF50FE9}"/>
                </a:ext>
              </a:extLst>
            </p:cNvPr>
            <p:cNvSpPr/>
            <p:nvPr/>
          </p:nvSpPr>
          <p:spPr>
            <a:xfrm>
              <a:off x="1039441" y="2926263"/>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7B22341-82AA-4A73-861E-E40DE580DD8C}"/>
                </a:ext>
              </a:extLst>
            </p:cNvPr>
            <p:cNvSpPr/>
            <p:nvPr/>
          </p:nvSpPr>
          <p:spPr>
            <a:xfrm>
              <a:off x="1341874" y="2616303"/>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2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srgbClr val="FFFFFF"/>
                  </a:solidFill>
                  <a:effectLst/>
                  <a:uLnTx/>
                  <a:uFillTx/>
                  <a:latin typeface="Helvetica"/>
                  <a:ea typeface="+mn-ea"/>
                  <a:cs typeface="Helvetica"/>
                </a:rPr>
                <a:t>Reflect back what’s said </a:t>
              </a:r>
            </a:p>
          </p:txBody>
        </p:sp>
        <p:sp>
          <p:nvSpPr>
            <p:cNvPr id="10" name="Rectangle 9">
              <a:extLst>
                <a:ext uri="{FF2B5EF4-FFF2-40B4-BE49-F238E27FC236}">
                  <a16:creationId xmlns:a16="http://schemas.microsoft.com/office/drawing/2014/main" id="{874F5516-2C3A-4B12-A93F-E224B84F7585}"/>
                </a:ext>
              </a:extLst>
            </p:cNvPr>
            <p:cNvSpPr/>
            <p:nvPr/>
          </p:nvSpPr>
          <p:spPr>
            <a:xfrm>
              <a:off x="1039441" y="3878824"/>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2F9ED6A-1164-41CB-A362-BC30D8666DC3}"/>
                </a:ext>
              </a:extLst>
            </p:cNvPr>
            <p:cNvSpPr/>
            <p:nvPr/>
          </p:nvSpPr>
          <p:spPr>
            <a:xfrm>
              <a:off x="1341874" y="3568863"/>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2B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ea typeface="+mn-ea"/>
                  <a:cs typeface="Helvetica"/>
                </a:rPr>
                <a:t>Offer constructive challenge using data where appropriate </a:t>
              </a:r>
            </a:p>
          </p:txBody>
        </p:sp>
      </p:grpSp>
    </p:spTree>
    <p:extLst>
      <p:ext uri="{BB962C8B-B14F-4D97-AF65-F5344CB8AC3E}">
        <p14:creationId xmlns:p14="http://schemas.microsoft.com/office/powerpoint/2010/main" val="38580640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E7B4818A-895B-4782-A604-52E441AC227B}"/>
              </a:ext>
            </a:extLst>
          </p:cNvPr>
          <p:cNvSpPr>
            <a:spLocks noGrp="1"/>
          </p:cNvSpPr>
          <p:nvPr/>
        </p:nvSpPr>
        <p:spPr>
          <a:xfrm>
            <a:off x="4847226" y="201777"/>
            <a:ext cx="5624513" cy="75178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SzTx/>
              <a:buFontTx/>
              <a:buNone/>
              <a:defRPr sz="7200" b="1" kern="1200">
                <a:solidFill>
                  <a:srgbClr val="0071CE"/>
                </a:solidFill>
                <a:latin typeface="+mn-lt"/>
                <a:ea typeface="+mn-ea"/>
                <a:cs typeface="+mn-cs"/>
              </a:defRPr>
            </a:lvl1pPr>
            <a:lvl2pPr marL="1143000" indent="-6858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2pPr>
            <a:lvl3pPr marL="1737359" indent="-822959"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3pPr>
            <a:lvl4pPr marL="22860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4pPr>
            <a:lvl5pPr marL="27432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Helvetica"/>
                <a:cs typeface="Helvetica"/>
              </a:rPr>
              <a:t>Focus on the future </a:t>
            </a:r>
          </a:p>
        </p:txBody>
      </p:sp>
      <p:grpSp>
        <p:nvGrpSpPr>
          <p:cNvPr id="13" name="Group 12">
            <a:extLst>
              <a:ext uri="{FF2B5EF4-FFF2-40B4-BE49-F238E27FC236}">
                <a16:creationId xmlns:a16="http://schemas.microsoft.com/office/drawing/2014/main" id="{D500BA79-3DBE-4309-A342-7AD80CD433FD}"/>
              </a:ext>
            </a:extLst>
          </p:cNvPr>
          <p:cNvGrpSpPr/>
          <p:nvPr/>
        </p:nvGrpSpPr>
        <p:grpSpPr>
          <a:xfrm>
            <a:off x="4280372" y="1027905"/>
            <a:ext cx="6387253" cy="4134578"/>
            <a:chOff x="349567" y="944271"/>
            <a:chExt cx="5263388" cy="2744281"/>
          </a:xfrm>
          <a:solidFill>
            <a:srgbClr val="0070C0"/>
          </a:solidFill>
        </p:grpSpPr>
        <p:sp>
          <p:nvSpPr>
            <p:cNvPr id="14" name="Rectangle 13">
              <a:extLst>
                <a:ext uri="{FF2B5EF4-FFF2-40B4-BE49-F238E27FC236}">
                  <a16:creationId xmlns:a16="http://schemas.microsoft.com/office/drawing/2014/main" id="{227536C2-2681-44C2-AB39-A23451393B67}"/>
                </a:ext>
              </a:extLst>
            </p:cNvPr>
            <p:cNvSpPr/>
            <p:nvPr/>
          </p:nvSpPr>
          <p:spPr>
            <a:xfrm>
              <a:off x="349567" y="1254231"/>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5" name="Freeform: Shape 6">
              <a:extLst>
                <a:ext uri="{FF2B5EF4-FFF2-40B4-BE49-F238E27FC236}">
                  <a16:creationId xmlns:a16="http://schemas.microsoft.com/office/drawing/2014/main" id="{B997E8E0-ADAC-4D1C-8CF6-F868EDD81266}"/>
                </a:ext>
              </a:extLst>
            </p:cNvPr>
            <p:cNvSpPr/>
            <p:nvPr/>
          </p:nvSpPr>
          <p:spPr>
            <a:xfrm>
              <a:off x="652000" y="944271"/>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Think about potential</a:t>
              </a:r>
            </a:p>
          </p:txBody>
        </p:sp>
        <p:sp>
          <p:nvSpPr>
            <p:cNvPr id="16" name="Rectangle 15">
              <a:extLst>
                <a:ext uri="{FF2B5EF4-FFF2-40B4-BE49-F238E27FC236}">
                  <a16:creationId xmlns:a16="http://schemas.microsoft.com/office/drawing/2014/main" id="{1CCE8BF6-5091-4A47-BF5A-6F00E4A4BC05}"/>
                </a:ext>
              </a:extLst>
            </p:cNvPr>
            <p:cNvSpPr/>
            <p:nvPr/>
          </p:nvSpPr>
          <p:spPr>
            <a:xfrm>
              <a:off x="349567" y="2206791"/>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7" name="Freeform: Shape 8">
              <a:extLst>
                <a:ext uri="{FF2B5EF4-FFF2-40B4-BE49-F238E27FC236}">
                  <a16:creationId xmlns:a16="http://schemas.microsoft.com/office/drawing/2014/main" id="{62674E7C-062E-4F95-89EC-11FC126278D5}"/>
                </a:ext>
              </a:extLst>
            </p:cNvPr>
            <p:cNvSpPr/>
            <p:nvPr/>
          </p:nvSpPr>
          <p:spPr>
            <a:xfrm>
              <a:off x="652000" y="1896831"/>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Use past performance as data rather than a predictor </a:t>
              </a:r>
            </a:p>
          </p:txBody>
        </p:sp>
        <p:sp>
          <p:nvSpPr>
            <p:cNvPr id="18" name="Rectangle 17">
              <a:extLst>
                <a:ext uri="{FF2B5EF4-FFF2-40B4-BE49-F238E27FC236}">
                  <a16:creationId xmlns:a16="http://schemas.microsoft.com/office/drawing/2014/main" id="{92BC6283-0485-4CD8-820A-C21ABE80DAA6}"/>
                </a:ext>
              </a:extLst>
            </p:cNvPr>
            <p:cNvSpPr/>
            <p:nvPr/>
          </p:nvSpPr>
          <p:spPr>
            <a:xfrm>
              <a:off x="349567" y="3159352"/>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9" name="Freeform: Shape 10">
              <a:extLst>
                <a:ext uri="{FF2B5EF4-FFF2-40B4-BE49-F238E27FC236}">
                  <a16:creationId xmlns:a16="http://schemas.microsoft.com/office/drawing/2014/main" id="{7FE25762-E90A-4606-92A1-6F085706BABA}"/>
                </a:ext>
              </a:extLst>
            </p:cNvPr>
            <p:cNvSpPr/>
            <p:nvPr/>
          </p:nvSpPr>
          <p:spPr>
            <a:xfrm>
              <a:off x="652000" y="2849391"/>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srgbClr val="FFFFFF"/>
                  </a:solidFill>
                  <a:effectLst/>
                  <a:uLnTx/>
                  <a:uFillTx/>
                  <a:latin typeface="Helvetica"/>
                  <a:cs typeface="Helvetica"/>
                </a:rPr>
                <a:t>Be open and responsive to new ideas and possibilities </a:t>
              </a:r>
            </a:p>
          </p:txBody>
        </p:sp>
      </p:grpSp>
    </p:spTree>
    <p:extLst>
      <p:ext uri="{BB962C8B-B14F-4D97-AF65-F5344CB8AC3E}">
        <p14:creationId xmlns:p14="http://schemas.microsoft.com/office/powerpoint/2010/main" val="160250462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26B73EB4-FC04-4956-86BC-E251ED6AC1B0}"/>
              </a:ext>
            </a:extLst>
          </p:cNvPr>
          <p:cNvSpPr txBox="1">
            <a:spLocks noGrp="1"/>
          </p:cNvSpPr>
          <p:nvPr/>
        </p:nvSpPr>
        <p:spPr>
          <a:xfrm>
            <a:off x="429258" y="329578"/>
            <a:ext cx="7942490" cy="75178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SzTx/>
              <a:buFontTx/>
              <a:buNone/>
              <a:defRPr sz="7200" b="1" kern="1200">
                <a:solidFill>
                  <a:srgbClr val="0071CE"/>
                </a:solidFill>
                <a:latin typeface="+mn-lt"/>
                <a:ea typeface="+mn-ea"/>
                <a:cs typeface="+mn-cs"/>
              </a:defRPr>
            </a:lvl1pPr>
            <a:lvl2pPr marL="1143000" indent="-6858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2pPr>
            <a:lvl3pPr marL="1737359" indent="-822959"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3pPr>
            <a:lvl4pPr marL="22860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4pPr>
            <a:lvl5pPr marL="27432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Helvetica"/>
                <a:cs typeface="Helvetica"/>
              </a:rPr>
              <a:t>Appreciate difference</a:t>
            </a:r>
            <a:endParaRPr kumimoji="0" sz="2800" b="1" i="0" u="none" strike="noStrike" kern="1200" cap="none" spc="0" normalizeH="0" baseline="0" noProof="0">
              <a:ln>
                <a:noFill/>
              </a:ln>
              <a:solidFill>
                <a:srgbClr val="0070C0"/>
              </a:solidFill>
              <a:effectLst/>
              <a:uLnTx/>
              <a:uFillTx/>
              <a:latin typeface="Helvetica"/>
              <a:cs typeface="Helvetica"/>
            </a:endParaRPr>
          </a:p>
        </p:txBody>
      </p:sp>
      <p:grpSp>
        <p:nvGrpSpPr>
          <p:cNvPr id="13" name="Group 12">
            <a:extLst>
              <a:ext uri="{FF2B5EF4-FFF2-40B4-BE49-F238E27FC236}">
                <a16:creationId xmlns:a16="http://schemas.microsoft.com/office/drawing/2014/main" id="{3402ACFE-485E-47CB-950D-2EF0935C4D5F}"/>
              </a:ext>
            </a:extLst>
          </p:cNvPr>
          <p:cNvGrpSpPr/>
          <p:nvPr/>
        </p:nvGrpSpPr>
        <p:grpSpPr>
          <a:xfrm>
            <a:off x="345440" y="1080888"/>
            <a:ext cx="6387253" cy="4134578"/>
            <a:chOff x="345440" y="1080888"/>
            <a:chExt cx="5263388" cy="2744281"/>
          </a:xfrm>
          <a:solidFill>
            <a:srgbClr val="0070C0"/>
          </a:solidFill>
        </p:grpSpPr>
        <p:sp>
          <p:nvSpPr>
            <p:cNvPr id="14" name="Rectangle 13">
              <a:extLst>
                <a:ext uri="{FF2B5EF4-FFF2-40B4-BE49-F238E27FC236}">
                  <a16:creationId xmlns:a16="http://schemas.microsoft.com/office/drawing/2014/main" id="{EF36229F-E5F8-4274-B016-CFBAF5BD5433}"/>
                </a:ext>
              </a:extLst>
            </p:cNvPr>
            <p:cNvSpPr/>
            <p:nvPr/>
          </p:nvSpPr>
          <p:spPr>
            <a:xfrm>
              <a:off x="345440" y="1390848"/>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5" name="Freeform: Shape 17">
              <a:extLst>
                <a:ext uri="{FF2B5EF4-FFF2-40B4-BE49-F238E27FC236}">
                  <a16:creationId xmlns:a16="http://schemas.microsoft.com/office/drawing/2014/main" id="{D8E4D611-4686-4F2E-8CD3-97F4ABE8C496}"/>
                </a:ext>
              </a:extLst>
            </p:cNvPr>
            <p:cNvSpPr/>
            <p:nvPr/>
          </p:nvSpPr>
          <p:spPr>
            <a:xfrm>
              <a:off x="647873" y="108088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Know that people will want different things</a:t>
              </a:r>
            </a:p>
          </p:txBody>
        </p:sp>
        <p:sp>
          <p:nvSpPr>
            <p:cNvPr id="16" name="Rectangle 15">
              <a:extLst>
                <a:ext uri="{FF2B5EF4-FFF2-40B4-BE49-F238E27FC236}">
                  <a16:creationId xmlns:a16="http://schemas.microsoft.com/office/drawing/2014/main" id="{1265A9E2-85C0-48AA-BF86-5B289C518198}"/>
                </a:ext>
              </a:extLst>
            </p:cNvPr>
            <p:cNvSpPr/>
            <p:nvPr/>
          </p:nvSpPr>
          <p:spPr>
            <a:xfrm>
              <a:off x="345440" y="2343408"/>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7" name="Freeform: Shape 19">
              <a:extLst>
                <a:ext uri="{FF2B5EF4-FFF2-40B4-BE49-F238E27FC236}">
                  <a16:creationId xmlns:a16="http://schemas.microsoft.com/office/drawing/2014/main" id="{FB3A8762-B8CD-4106-9CCA-7472E6586C6E}"/>
                </a:ext>
              </a:extLst>
            </p:cNvPr>
            <p:cNvSpPr/>
            <p:nvPr/>
          </p:nvSpPr>
          <p:spPr>
            <a:xfrm>
              <a:off x="647873" y="203344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Understand that people can change over time</a:t>
              </a:r>
            </a:p>
          </p:txBody>
        </p:sp>
        <p:sp>
          <p:nvSpPr>
            <p:cNvPr id="18" name="Rectangle 17">
              <a:extLst>
                <a:ext uri="{FF2B5EF4-FFF2-40B4-BE49-F238E27FC236}">
                  <a16:creationId xmlns:a16="http://schemas.microsoft.com/office/drawing/2014/main" id="{127AAE8F-F871-4D06-81E4-31142A890693}"/>
                </a:ext>
              </a:extLst>
            </p:cNvPr>
            <p:cNvSpPr/>
            <p:nvPr/>
          </p:nvSpPr>
          <p:spPr>
            <a:xfrm>
              <a:off x="345440" y="3295969"/>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9" name="Freeform: Shape 21">
              <a:extLst>
                <a:ext uri="{FF2B5EF4-FFF2-40B4-BE49-F238E27FC236}">
                  <a16:creationId xmlns:a16="http://schemas.microsoft.com/office/drawing/2014/main" id="{3DA7A1C6-F45E-4334-BBAF-93EB4ECD9CE2}"/>
                </a:ext>
              </a:extLst>
            </p:cNvPr>
            <p:cNvSpPr/>
            <p:nvPr/>
          </p:nvSpPr>
          <p:spPr>
            <a:xfrm>
              <a:off x="647873" y="298600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Expect that people will have different attitudes to these conversations</a:t>
              </a:r>
            </a:p>
          </p:txBody>
        </p:sp>
      </p:grpSp>
    </p:spTree>
    <p:extLst>
      <p:ext uri="{BB962C8B-B14F-4D97-AF65-F5344CB8AC3E}">
        <p14:creationId xmlns:p14="http://schemas.microsoft.com/office/powerpoint/2010/main" val="389730064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CA47D0AF-5D57-4DD4-8E07-2F2AA55F3360}"/>
              </a:ext>
            </a:extLst>
          </p:cNvPr>
          <p:cNvSpPr>
            <a:spLocks noGrp="1"/>
          </p:cNvSpPr>
          <p:nvPr/>
        </p:nvSpPr>
        <p:spPr>
          <a:xfrm>
            <a:off x="298027" y="186703"/>
            <a:ext cx="9051820" cy="751787"/>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SzTx/>
              <a:buFontTx/>
              <a:buNone/>
              <a:defRPr sz="7200" b="1" kern="1200">
                <a:solidFill>
                  <a:srgbClr val="0071CE"/>
                </a:solidFill>
                <a:latin typeface="+mn-lt"/>
                <a:ea typeface="+mn-ea"/>
                <a:cs typeface="+mn-cs"/>
              </a:defRPr>
            </a:lvl1pPr>
            <a:lvl2pPr marL="1143000" indent="-6858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2pPr>
            <a:lvl3pPr marL="1737359" indent="-822959"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3pPr>
            <a:lvl4pPr marL="22860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4pPr>
            <a:lvl5pPr marL="2743200" indent="-914400" algn="l" defTabSz="914400" rtl="0" eaLnBrk="1" latinLnBrk="0" hangingPunct="1">
              <a:lnSpc>
                <a:spcPct val="90000"/>
              </a:lnSpc>
              <a:spcBef>
                <a:spcPts val="500"/>
              </a:spcBef>
              <a:buFontTx/>
              <a:buChar char="•"/>
              <a:defRPr sz="7200" b="1"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Helvetica"/>
                <a:cs typeface="Helvetica"/>
              </a:rPr>
              <a:t>Harness the talent of people from under-represented groups </a:t>
            </a:r>
          </a:p>
        </p:txBody>
      </p:sp>
      <p:grpSp>
        <p:nvGrpSpPr>
          <p:cNvPr id="12" name="Group 11">
            <a:extLst>
              <a:ext uri="{FF2B5EF4-FFF2-40B4-BE49-F238E27FC236}">
                <a16:creationId xmlns:a16="http://schemas.microsoft.com/office/drawing/2014/main" id="{61B512D2-F515-4D47-A1E0-A69A3AE46E9E}"/>
              </a:ext>
            </a:extLst>
          </p:cNvPr>
          <p:cNvGrpSpPr/>
          <p:nvPr/>
        </p:nvGrpSpPr>
        <p:grpSpPr>
          <a:xfrm>
            <a:off x="345440" y="1080888"/>
            <a:ext cx="6387253" cy="4134578"/>
            <a:chOff x="345440" y="1080888"/>
            <a:chExt cx="5263388" cy="2744281"/>
          </a:xfrm>
          <a:solidFill>
            <a:srgbClr val="0070C0"/>
          </a:solidFill>
        </p:grpSpPr>
        <p:sp>
          <p:nvSpPr>
            <p:cNvPr id="13" name="Rectangle 12">
              <a:extLst>
                <a:ext uri="{FF2B5EF4-FFF2-40B4-BE49-F238E27FC236}">
                  <a16:creationId xmlns:a16="http://schemas.microsoft.com/office/drawing/2014/main" id="{20FF9B9B-7A64-48CE-96B9-7A5A6903E271}"/>
                </a:ext>
              </a:extLst>
            </p:cNvPr>
            <p:cNvSpPr/>
            <p:nvPr/>
          </p:nvSpPr>
          <p:spPr>
            <a:xfrm>
              <a:off x="345440" y="1390848"/>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4" name="Freeform: Shape 6">
              <a:extLst>
                <a:ext uri="{FF2B5EF4-FFF2-40B4-BE49-F238E27FC236}">
                  <a16:creationId xmlns:a16="http://schemas.microsoft.com/office/drawing/2014/main" id="{895CE72B-B137-4D77-8022-3B4CAD3B5EC7}"/>
                </a:ext>
              </a:extLst>
            </p:cNvPr>
            <p:cNvSpPr/>
            <p:nvPr/>
          </p:nvSpPr>
          <p:spPr>
            <a:xfrm>
              <a:off x="647873" y="108088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Be aware of their conscious and unconscious bias</a:t>
              </a:r>
            </a:p>
          </p:txBody>
        </p:sp>
        <p:sp>
          <p:nvSpPr>
            <p:cNvPr id="15" name="Rectangle 14">
              <a:extLst>
                <a:ext uri="{FF2B5EF4-FFF2-40B4-BE49-F238E27FC236}">
                  <a16:creationId xmlns:a16="http://schemas.microsoft.com/office/drawing/2014/main" id="{CD41A154-CFCB-4455-8107-649FC83737AC}"/>
                </a:ext>
              </a:extLst>
            </p:cNvPr>
            <p:cNvSpPr/>
            <p:nvPr/>
          </p:nvSpPr>
          <p:spPr>
            <a:xfrm>
              <a:off x="345440" y="2343408"/>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6" name="Freeform: Shape 8">
              <a:extLst>
                <a:ext uri="{FF2B5EF4-FFF2-40B4-BE49-F238E27FC236}">
                  <a16:creationId xmlns:a16="http://schemas.microsoft.com/office/drawing/2014/main" id="{C81F4978-C99F-4F7C-97DD-A34F29DC2EB1}"/>
                </a:ext>
              </a:extLst>
            </p:cNvPr>
            <p:cNvSpPr/>
            <p:nvPr/>
          </p:nvSpPr>
          <p:spPr>
            <a:xfrm>
              <a:off x="647873" y="203344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Helvetica"/>
                  <a:cs typeface="Helvetica"/>
                </a:rPr>
                <a:t>Understand the barriers to progression for people from under-represented groups </a:t>
              </a:r>
            </a:p>
          </p:txBody>
        </p:sp>
        <p:sp>
          <p:nvSpPr>
            <p:cNvPr id="17" name="Rectangle 16">
              <a:extLst>
                <a:ext uri="{FF2B5EF4-FFF2-40B4-BE49-F238E27FC236}">
                  <a16:creationId xmlns:a16="http://schemas.microsoft.com/office/drawing/2014/main" id="{32C2C7C5-2214-42E0-9E35-409E3CF91FED}"/>
                </a:ext>
              </a:extLst>
            </p:cNvPr>
            <p:cNvSpPr/>
            <p:nvPr/>
          </p:nvSpPr>
          <p:spPr>
            <a:xfrm>
              <a:off x="345440" y="3295969"/>
              <a:ext cx="5263388" cy="529200"/>
            </a:xfrm>
            <a:prstGeom prst="rect">
              <a:avLst/>
            </a:prstGeom>
            <a:solidFill>
              <a:schemeClr val="bg1"/>
            </a:solid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hueOff val="0"/>
                    <a:satOff val="0"/>
                    <a:lumOff val="0"/>
                    <a:alphaOff val="0"/>
                  </a:srgbClr>
                </a:solidFill>
                <a:effectLst/>
                <a:uLnTx/>
                <a:uFillTx/>
                <a:latin typeface="Helvetica"/>
                <a:cs typeface="Helvetica"/>
              </a:endParaRPr>
            </a:p>
          </p:txBody>
        </p:sp>
        <p:sp>
          <p:nvSpPr>
            <p:cNvPr id="18" name="Freeform: Shape 10">
              <a:extLst>
                <a:ext uri="{FF2B5EF4-FFF2-40B4-BE49-F238E27FC236}">
                  <a16:creationId xmlns:a16="http://schemas.microsoft.com/office/drawing/2014/main" id="{502F2126-360E-4D03-B7EF-4203CD3D0214}"/>
                </a:ext>
              </a:extLst>
            </p:cNvPr>
            <p:cNvSpPr/>
            <p:nvPr/>
          </p:nvSpPr>
          <p:spPr>
            <a:xfrm>
              <a:off x="647873" y="2986008"/>
              <a:ext cx="4234070" cy="619920"/>
            </a:xfrm>
            <a:custGeom>
              <a:avLst/>
              <a:gdLst>
                <a:gd name="connsiteX0" fmla="*/ 0 w 4234070"/>
                <a:gd name="connsiteY0" fmla="*/ 103322 h 619920"/>
                <a:gd name="connsiteX1" fmla="*/ 103322 w 4234070"/>
                <a:gd name="connsiteY1" fmla="*/ 0 h 619920"/>
                <a:gd name="connsiteX2" fmla="*/ 4130748 w 4234070"/>
                <a:gd name="connsiteY2" fmla="*/ 0 h 619920"/>
                <a:gd name="connsiteX3" fmla="*/ 4234070 w 4234070"/>
                <a:gd name="connsiteY3" fmla="*/ 103322 h 619920"/>
                <a:gd name="connsiteX4" fmla="*/ 4234070 w 4234070"/>
                <a:gd name="connsiteY4" fmla="*/ 516598 h 619920"/>
                <a:gd name="connsiteX5" fmla="*/ 4130748 w 4234070"/>
                <a:gd name="connsiteY5" fmla="*/ 619920 h 619920"/>
                <a:gd name="connsiteX6" fmla="*/ 103322 w 4234070"/>
                <a:gd name="connsiteY6" fmla="*/ 619920 h 619920"/>
                <a:gd name="connsiteX7" fmla="*/ 0 w 4234070"/>
                <a:gd name="connsiteY7" fmla="*/ 516598 h 619920"/>
                <a:gd name="connsiteX8" fmla="*/ 0 w 423407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4070" h="619920">
                  <a:moveTo>
                    <a:pt x="0" y="103322"/>
                  </a:moveTo>
                  <a:cubicBezTo>
                    <a:pt x="0" y="46259"/>
                    <a:pt x="46259" y="0"/>
                    <a:pt x="103322" y="0"/>
                  </a:cubicBezTo>
                  <a:lnTo>
                    <a:pt x="4130748" y="0"/>
                  </a:lnTo>
                  <a:cubicBezTo>
                    <a:pt x="4187811" y="0"/>
                    <a:pt x="4234070" y="46259"/>
                    <a:pt x="4234070" y="103322"/>
                  </a:cubicBezTo>
                  <a:lnTo>
                    <a:pt x="4234070" y="516598"/>
                  </a:lnTo>
                  <a:cubicBezTo>
                    <a:pt x="4234070" y="573661"/>
                    <a:pt x="4187811" y="619920"/>
                    <a:pt x="4130748" y="619920"/>
                  </a:cubicBezTo>
                  <a:lnTo>
                    <a:pt x="103322" y="619920"/>
                  </a:lnTo>
                  <a:cubicBezTo>
                    <a:pt x="46259" y="619920"/>
                    <a:pt x="0" y="573661"/>
                    <a:pt x="0" y="516598"/>
                  </a:cubicBezTo>
                  <a:lnTo>
                    <a:pt x="0" y="103322"/>
                  </a:lnTo>
                  <a:close/>
                </a:path>
              </a:pathLst>
            </a:custGeom>
            <a:solidFill>
              <a:srgbClr val="0070C0"/>
            </a:solidFill>
            <a:ln>
              <a:solidFill>
                <a:srgbClr val="0072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300" tIns="30262" rIns="190300" bIns="3026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srgbClr val="FFFFFF"/>
                  </a:solidFill>
                  <a:effectLst/>
                  <a:uLnTx/>
                  <a:uFillTx/>
                  <a:latin typeface="Helvetica"/>
                  <a:cs typeface="Helvetica"/>
                </a:rPr>
                <a:t>Build confidence and open doors </a:t>
              </a:r>
            </a:p>
          </p:txBody>
        </p:sp>
      </p:grpSp>
    </p:spTree>
    <p:extLst>
      <p:ext uri="{BB962C8B-B14F-4D97-AF65-F5344CB8AC3E}">
        <p14:creationId xmlns:p14="http://schemas.microsoft.com/office/powerpoint/2010/main" val="358425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D867-0328-D02B-C0F2-CE4DED051FD1}"/>
              </a:ext>
            </a:extLst>
          </p:cNvPr>
          <p:cNvSpPr>
            <a:spLocks noGrp="1"/>
          </p:cNvSpPr>
          <p:nvPr>
            <p:ph type="title"/>
          </p:nvPr>
        </p:nvSpPr>
        <p:spPr>
          <a:xfrm>
            <a:off x="164116" y="551561"/>
            <a:ext cx="10641499" cy="611649"/>
          </a:xfrm>
        </p:spPr>
        <p:txBody>
          <a:bodyPr>
            <a:normAutofit fontScale="90000"/>
          </a:bodyPr>
          <a:lstStyle/>
          <a:p>
            <a:r>
              <a:rPr lang="en-US" sz="3600" dirty="0"/>
              <a:t>Creating a psychologically safe space – group discussion</a:t>
            </a:r>
          </a:p>
        </p:txBody>
      </p:sp>
      <p:sp>
        <p:nvSpPr>
          <p:cNvPr id="4" name="Content Placeholder 2505">
            <a:extLst>
              <a:ext uri="{FF2B5EF4-FFF2-40B4-BE49-F238E27FC236}">
                <a16:creationId xmlns:a16="http://schemas.microsoft.com/office/drawing/2014/main" id="{D914960A-DCF1-1993-0781-68349F341FA1}"/>
              </a:ext>
            </a:extLst>
          </p:cNvPr>
          <p:cNvSpPr>
            <a:spLocks noGrp="1"/>
          </p:cNvSpPr>
          <p:nvPr/>
        </p:nvSpPr>
        <p:spPr>
          <a:xfrm>
            <a:off x="687367" y="1420867"/>
            <a:ext cx="10960173" cy="3752331"/>
          </a:xfrm>
          <a:prstGeom prst="rect">
            <a:avLst/>
          </a:prstGeom>
        </p:spPr>
        <p:txBody>
          <a:bodyPr vert="horz" lIns="68580" tIns="34290" rIns="68580" bIns="3429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a:rPr>
              <a:t>How would you create the conditions for a safe and inclusive Scope for Growth Career Conversation to take place? </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Calibri"/>
            </a:endParaRPr>
          </a:p>
        </p:txBody>
      </p:sp>
    </p:spTree>
    <p:extLst>
      <p:ext uri="{BB962C8B-B14F-4D97-AF65-F5344CB8AC3E}">
        <p14:creationId xmlns:p14="http://schemas.microsoft.com/office/powerpoint/2010/main" val="3672986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EF4F-08F7-78ED-9CAA-52BFA736A41A}"/>
              </a:ext>
            </a:extLst>
          </p:cNvPr>
          <p:cNvSpPr>
            <a:spLocks noGrp="1"/>
          </p:cNvSpPr>
          <p:nvPr>
            <p:ph type="title"/>
          </p:nvPr>
        </p:nvSpPr>
        <p:spPr>
          <a:xfrm>
            <a:off x="775251" y="2659236"/>
            <a:ext cx="10641498" cy="611649"/>
          </a:xfrm>
        </p:spPr>
        <p:txBody>
          <a:bodyPr/>
          <a:lstStyle/>
          <a:p>
            <a:r>
              <a:rPr lang="en-GB" dirty="0"/>
              <a:t>The Scope for Growth Framework</a:t>
            </a:r>
          </a:p>
        </p:txBody>
      </p:sp>
    </p:spTree>
    <p:extLst>
      <p:ext uri="{BB962C8B-B14F-4D97-AF65-F5344CB8AC3E}">
        <p14:creationId xmlns:p14="http://schemas.microsoft.com/office/powerpoint/2010/main" val="1205474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E9E0-AA88-1A0A-2ABD-947FCB269A55}"/>
              </a:ext>
            </a:extLst>
          </p:cNvPr>
          <p:cNvSpPr>
            <a:spLocks noGrp="1"/>
          </p:cNvSpPr>
          <p:nvPr>
            <p:ph type="title"/>
          </p:nvPr>
        </p:nvSpPr>
        <p:spPr>
          <a:xfrm>
            <a:off x="610489" y="539832"/>
            <a:ext cx="10641498" cy="611649"/>
          </a:xfrm>
        </p:spPr>
        <p:txBody>
          <a:bodyPr>
            <a:normAutofit/>
          </a:bodyPr>
          <a:lstStyle/>
          <a:p>
            <a:r>
              <a:rPr lang="en-GB" dirty="0"/>
              <a:t>What is Scope for Growth?</a:t>
            </a:r>
          </a:p>
        </p:txBody>
      </p:sp>
      <p:pic>
        <p:nvPicPr>
          <p:cNvPr id="4" name="Video of_ pwr1r7evmmp98lad1876x2nvvk95">
            <a:hlinkClick r:id="" action="ppaction://media"/>
            <a:extLst>
              <a:ext uri="{FF2B5EF4-FFF2-40B4-BE49-F238E27FC236}">
                <a16:creationId xmlns:a16="http://schemas.microsoft.com/office/drawing/2014/main" id="{A184F420-062C-882A-8D40-F96DE6661D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9360" y="1355690"/>
            <a:ext cx="6616636" cy="4962478"/>
          </a:xfrm>
          <a:prstGeom prst="rect">
            <a:avLst/>
          </a:prstGeom>
          <a:ln>
            <a:solidFill>
              <a:srgbClr val="005EB8"/>
            </a:solidFill>
          </a:ln>
        </p:spPr>
      </p:pic>
    </p:spTree>
    <p:extLst>
      <p:ext uri="{BB962C8B-B14F-4D97-AF65-F5344CB8AC3E}">
        <p14:creationId xmlns:p14="http://schemas.microsoft.com/office/powerpoint/2010/main" val="94580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D816D96-FE63-3EA3-E7B1-8F8998B0B308}"/>
              </a:ext>
            </a:extLst>
          </p:cNvPr>
          <p:cNvSpPr txBox="1">
            <a:spLocks/>
          </p:cNvSpPr>
          <p:nvPr/>
        </p:nvSpPr>
        <p:spPr>
          <a:xfrm>
            <a:off x="293708" y="177548"/>
            <a:ext cx="7550294" cy="661245"/>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Arial"/>
                <a:cs typeface="Arial"/>
                <a:sym typeface="Arial"/>
              </a:rPr>
              <a:t>Scope for Growth – the process</a:t>
            </a:r>
          </a:p>
        </p:txBody>
      </p:sp>
      <p:pic>
        <p:nvPicPr>
          <p:cNvPr id="7" name="Picture 6" descr="Diagram&#10;&#10;Description automatically generated">
            <a:extLst>
              <a:ext uri="{FF2B5EF4-FFF2-40B4-BE49-F238E27FC236}">
                <a16:creationId xmlns:a16="http://schemas.microsoft.com/office/drawing/2014/main" id="{21C501BC-9298-99F1-C9B1-FD92246D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275" y="604685"/>
            <a:ext cx="8815448" cy="6075768"/>
          </a:xfrm>
          <a:prstGeom prst="rect">
            <a:avLst/>
          </a:prstGeom>
        </p:spPr>
      </p:pic>
      <p:pic>
        <p:nvPicPr>
          <p:cNvPr id="3" name="Picture 2">
            <a:extLst>
              <a:ext uri="{FF2B5EF4-FFF2-40B4-BE49-F238E27FC236}">
                <a16:creationId xmlns:a16="http://schemas.microsoft.com/office/drawing/2014/main" id="{C12467A0-F820-301A-1BBB-297D0F9899B1}"/>
              </a:ext>
            </a:extLst>
          </p:cNvPr>
          <p:cNvPicPr>
            <a:picLocks noChangeAspect="1"/>
          </p:cNvPicPr>
          <p:nvPr/>
        </p:nvPicPr>
        <p:blipFill>
          <a:blip r:embed="rId4"/>
          <a:stretch>
            <a:fillRect/>
          </a:stretch>
        </p:blipFill>
        <p:spPr>
          <a:xfrm>
            <a:off x="11643312" y="6337532"/>
            <a:ext cx="548688" cy="542591"/>
          </a:xfrm>
          <a:prstGeom prst="rect">
            <a:avLst/>
          </a:prstGeom>
        </p:spPr>
      </p:pic>
    </p:spTree>
    <p:extLst>
      <p:ext uri="{BB962C8B-B14F-4D97-AF65-F5344CB8AC3E}">
        <p14:creationId xmlns:p14="http://schemas.microsoft.com/office/powerpoint/2010/main" val="3460489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08735" y="6151547"/>
            <a:ext cx="1099054" cy="205608"/>
          </a:xfrm>
          <a:prstGeom prst="rect">
            <a:avLst/>
          </a:prstGeom>
        </p:spPr>
        <p:txBody>
          <a:bodyPr vert="horz" wrap="square" lIns="0" tIns="9627" rIns="0" bIns="0" rtlCol="0">
            <a:spAutoFit/>
          </a:bodyPr>
          <a:lstStyle/>
          <a:p>
            <a:pPr marL="7701" marR="0" lvl="0" indent="0" algn="l" defTabSz="554492" rtl="0" eaLnBrk="1" fontAlgn="auto" latinLnBrk="0" hangingPunct="1">
              <a:lnSpc>
                <a:spcPct val="100000"/>
              </a:lnSpc>
              <a:spcBef>
                <a:spcPts val="76"/>
              </a:spcBef>
              <a:spcAft>
                <a:spcPts val="0"/>
              </a:spcAft>
              <a:buClrTx/>
              <a:buSzTx/>
              <a:buFontTx/>
              <a:buNone/>
              <a:tabLst/>
              <a:defRPr/>
            </a:pPr>
            <a:r>
              <a:rPr kumimoji="0" sz="1273" b="0" i="0" u="none" strike="noStrike" kern="0" cap="none" spc="0" normalizeH="0" baseline="0" noProof="0">
                <a:ln>
                  <a:noFill/>
                </a:ln>
                <a:solidFill>
                  <a:srgbClr val="005EB8"/>
                </a:solidFill>
                <a:effectLst/>
                <a:uLnTx/>
                <a:uFillTx/>
                <a:latin typeface="Frutiger LT Pro"/>
                <a:ea typeface="+mn-ea"/>
                <a:cs typeface="Frutiger LT Pro"/>
              </a:rPr>
              <a:t>Delivering</a:t>
            </a:r>
            <a:r>
              <a:rPr kumimoji="0" sz="1273" b="0" i="0" u="none" strike="noStrike" kern="0" cap="none" spc="55" normalizeH="0" baseline="0" noProof="0">
                <a:ln>
                  <a:noFill/>
                </a:ln>
                <a:solidFill>
                  <a:srgbClr val="005EB8"/>
                </a:solidFill>
                <a:effectLst/>
                <a:uLnTx/>
                <a:uFillTx/>
                <a:latin typeface="Frutiger LT Pro"/>
                <a:ea typeface="+mn-ea"/>
                <a:cs typeface="Frutiger LT Pro"/>
              </a:rPr>
              <a:t> </a:t>
            </a:r>
            <a:r>
              <a:rPr kumimoji="0" sz="1273" b="0" i="0" u="none" strike="noStrike" kern="0" cap="none" spc="-15" normalizeH="0" baseline="0" noProof="0">
                <a:ln>
                  <a:noFill/>
                </a:ln>
                <a:solidFill>
                  <a:srgbClr val="005EB8"/>
                </a:solidFill>
                <a:effectLst/>
                <a:uLnTx/>
                <a:uFillTx/>
                <a:latin typeface="Frutiger LT Pro"/>
                <a:ea typeface="+mn-ea"/>
                <a:cs typeface="Frutiger LT Pro"/>
              </a:rPr>
              <a:t>the</a:t>
            </a:r>
            <a:endParaRPr kumimoji="0" sz="1273" b="0" i="0" u="none" strike="noStrike" kern="0" cap="none" spc="0" normalizeH="0" baseline="0" noProof="0">
              <a:ln>
                <a:noFill/>
              </a:ln>
              <a:solidFill>
                <a:sysClr val="windowText" lastClr="000000"/>
              </a:solidFill>
              <a:effectLst/>
              <a:uLnTx/>
              <a:uFillTx/>
              <a:latin typeface="Frutiger LT Pro"/>
              <a:ea typeface="+mn-ea"/>
              <a:cs typeface="Frutiger LT Pro"/>
            </a:endParaRPr>
          </a:p>
        </p:txBody>
      </p:sp>
      <p:pic>
        <p:nvPicPr>
          <p:cNvPr id="3" name="object 3"/>
          <p:cNvPicPr/>
          <p:nvPr/>
        </p:nvPicPr>
        <p:blipFill>
          <a:blip r:embed="rId3" cstate="print"/>
          <a:stretch>
            <a:fillRect/>
          </a:stretch>
        </p:blipFill>
        <p:spPr>
          <a:xfrm>
            <a:off x="428" y="3969687"/>
            <a:ext cx="12191144" cy="1776430"/>
          </a:xfrm>
          <a:prstGeom prst="rect">
            <a:avLst/>
          </a:prstGeom>
        </p:spPr>
      </p:pic>
      <p:sp>
        <p:nvSpPr>
          <p:cNvPr id="4" name="object 4"/>
          <p:cNvSpPr txBox="1">
            <a:spLocks noGrp="1"/>
          </p:cNvSpPr>
          <p:nvPr>
            <p:ph type="ctrTitle"/>
          </p:nvPr>
        </p:nvSpPr>
        <p:spPr>
          <a:xfrm>
            <a:off x="950576" y="1161439"/>
            <a:ext cx="7697289" cy="1670418"/>
          </a:xfrm>
          <a:prstGeom prst="rect">
            <a:avLst/>
          </a:prstGeom>
        </p:spPr>
        <p:txBody>
          <a:bodyPr vert="horz" wrap="square" lIns="0" tIns="128612" rIns="0" bIns="0" rtlCol="0">
            <a:spAutoFit/>
          </a:bodyPr>
          <a:lstStyle/>
          <a:p>
            <a:pPr marL="7701" marR="3081">
              <a:lnSpc>
                <a:spcPts val="5997"/>
              </a:lnSpc>
              <a:spcBef>
                <a:spcPts val="1013"/>
              </a:spcBef>
            </a:pPr>
            <a:r>
              <a:rPr sz="5730" dirty="0">
                <a:solidFill>
                  <a:srgbClr val="FFFFFF"/>
                </a:solidFill>
              </a:rPr>
              <a:t>Scope</a:t>
            </a:r>
            <a:r>
              <a:rPr sz="5730" spc="3" dirty="0">
                <a:solidFill>
                  <a:srgbClr val="FFFFFF"/>
                </a:solidFill>
              </a:rPr>
              <a:t> </a:t>
            </a:r>
            <a:r>
              <a:rPr sz="5730" dirty="0">
                <a:solidFill>
                  <a:srgbClr val="FFFFFF"/>
                </a:solidFill>
              </a:rPr>
              <a:t>for</a:t>
            </a:r>
            <a:r>
              <a:rPr sz="5730" spc="3" dirty="0">
                <a:solidFill>
                  <a:srgbClr val="FFFFFF"/>
                </a:solidFill>
              </a:rPr>
              <a:t> </a:t>
            </a:r>
            <a:r>
              <a:rPr sz="5730" spc="-6" dirty="0">
                <a:solidFill>
                  <a:srgbClr val="FFFFFF"/>
                </a:solidFill>
              </a:rPr>
              <a:t>Growth </a:t>
            </a:r>
            <a:r>
              <a:rPr sz="5730" dirty="0">
                <a:solidFill>
                  <a:srgbClr val="FFFFFF"/>
                </a:solidFill>
              </a:rPr>
              <a:t>Career</a:t>
            </a:r>
            <a:r>
              <a:rPr sz="5730" spc="-103" dirty="0">
                <a:solidFill>
                  <a:srgbClr val="FFFFFF"/>
                </a:solidFill>
              </a:rPr>
              <a:t> </a:t>
            </a:r>
            <a:r>
              <a:rPr sz="5730" spc="-6" dirty="0">
                <a:solidFill>
                  <a:srgbClr val="FFFFFF"/>
                </a:solidFill>
              </a:rPr>
              <a:t>Conversations</a:t>
            </a:r>
            <a:endParaRPr sz="5730" dirty="0"/>
          </a:p>
        </p:txBody>
      </p:sp>
      <p:sp>
        <p:nvSpPr>
          <p:cNvPr id="5" name="object 5"/>
          <p:cNvSpPr txBox="1"/>
          <p:nvPr/>
        </p:nvSpPr>
        <p:spPr>
          <a:xfrm>
            <a:off x="950575" y="3001785"/>
            <a:ext cx="9408449" cy="361583"/>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lang="en-GB" sz="2304" b="1" i="0" u="none" strike="noStrike" kern="0" cap="none" spc="-6" normalizeH="0" baseline="0" noProof="0" dirty="0">
                <a:ln>
                  <a:noFill/>
                </a:ln>
                <a:solidFill>
                  <a:srgbClr val="FFFFFF"/>
                </a:solidFill>
                <a:effectLst/>
                <a:uLnTx/>
                <a:uFillTx/>
                <a:latin typeface="FrutigerLTPro-Roman"/>
                <a:ea typeface="+mn-ea"/>
                <a:cs typeface="+mn-cs"/>
              </a:rPr>
              <a:t>Date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8DCD611-74C6-B345-BC04-27CA532361DC}"/>
              </a:ext>
            </a:extLst>
          </p:cNvPr>
          <p:cNvSpPr txBox="1">
            <a:spLocks/>
          </p:cNvSpPr>
          <p:nvPr/>
        </p:nvSpPr>
        <p:spPr>
          <a:xfrm>
            <a:off x="757893" y="52596"/>
            <a:ext cx="7550294" cy="661245"/>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Arial"/>
                <a:cs typeface="Arial"/>
                <a:sym typeface="Arial"/>
              </a:rPr>
              <a:t>Scope for Growth – preparing for the conversation</a:t>
            </a:r>
          </a:p>
        </p:txBody>
      </p:sp>
      <p:sp>
        <p:nvSpPr>
          <p:cNvPr id="6" name="TextBox 5">
            <a:extLst>
              <a:ext uri="{FF2B5EF4-FFF2-40B4-BE49-F238E27FC236}">
                <a16:creationId xmlns:a16="http://schemas.microsoft.com/office/drawing/2014/main" id="{4A010825-6736-49FF-B4D0-7A21680E9FF7}"/>
              </a:ext>
            </a:extLst>
          </p:cNvPr>
          <p:cNvSpPr txBox="1"/>
          <p:nvPr/>
        </p:nvSpPr>
        <p:spPr>
          <a:xfrm>
            <a:off x="544533" y="629920"/>
            <a:ext cx="9889787" cy="6001643"/>
          </a:xfrm>
          <a:prstGeom prst="rect">
            <a:avLst/>
          </a:prstGeom>
          <a:noFill/>
        </p:spPr>
        <p:txBody>
          <a:bodyPr wrap="square" rtlCol="0">
            <a:spAutoFit/>
          </a:bodyPr>
          <a:lstStyle/>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To gain the most value from Scope for Growth career conversations it’s important that you and your team are properly prepared.  </a:t>
            </a: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You can plan and prepare well for the conversation by:</a:t>
            </a: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628650" marR="0" lvl="1"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Reviewing the Scope for Growth overview document and guidance notes in advance of the meeting </a:t>
            </a:r>
            <a:r>
              <a:rPr kumimoji="0" lang="en-GB" sz="1100" b="0" i="0" u="none" strike="noStrike" kern="0" cap="none" spc="0" normalizeH="0" baseline="0" noProof="0" dirty="0">
                <a:ln>
                  <a:noFill/>
                </a:ln>
                <a:solidFill>
                  <a:srgbClr val="003087"/>
                </a:solidFill>
                <a:effectLst/>
                <a:uLnTx/>
                <a:uFillTx/>
                <a:latin typeface="Arial"/>
                <a:cs typeface="Arial"/>
                <a:sym typeface="Arial"/>
                <a:hlinkClick r:id="rId3"/>
              </a:rPr>
              <a:t>Overview Guidance </a:t>
            </a:r>
            <a:endParaRPr kumimoji="0" lang="en-GB" sz="1100" b="0" i="0" u="none" strike="noStrike" kern="0" cap="none" spc="0" normalizeH="0" baseline="0" noProof="0" dirty="0">
              <a:ln>
                <a:noFill/>
              </a:ln>
              <a:solidFill>
                <a:srgbClr val="FF0000"/>
              </a:solidFill>
              <a:effectLst/>
              <a:uLnTx/>
              <a:uFillTx/>
              <a:latin typeface="Arial"/>
              <a:cs typeface="Arial"/>
              <a:sym typeface="Arial"/>
            </a:endParaRPr>
          </a:p>
          <a:p>
            <a:pPr marL="628650" marR="0" lvl="1"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Familiarising yourself with the Scope for Growth Model and process so you have full understanding </a:t>
            </a:r>
            <a:r>
              <a:rPr kumimoji="0" lang="en-GB" sz="1100" b="0" i="0" u="none" strike="noStrike" kern="0" cap="none" spc="0" normalizeH="0" baseline="0" noProof="0" dirty="0">
                <a:ln>
                  <a:noFill/>
                </a:ln>
                <a:solidFill>
                  <a:srgbClr val="003087"/>
                </a:solidFill>
                <a:effectLst/>
                <a:uLnTx/>
                <a:uFillTx/>
                <a:latin typeface="Arial"/>
                <a:cs typeface="Arial"/>
                <a:sym typeface="Arial"/>
                <a:hlinkClick r:id="rId4"/>
              </a:rPr>
              <a:t>Introduction to Scope for Growth</a:t>
            </a:r>
            <a:endParaRPr kumimoji="0" lang="en-GB" sz="1100" b="0" i="0" u="none" strike="noStrike" kern="0" cap="none" spc="0" normalizeH="0" baseline="0" noProof="0" dirty="0">
              <a:ln>
                <a:noFill/>
              </a:ln>
              <a:solidFill>
                <a:srgbClr val="FF0000"/>
              </a:solidFill>
              <a:effectLst/>
              <a:uLnTx/>
              <a:uFillTx/>
              <a:latin typeface="Arial"/>
              <a:cs typeface="Arial"/>
              <a:sym typeface="Arial"/>
            </a:endParaRPr>
          </a:p>
          <a:p>
            <a:pPr marL="628650" marR="0" lvl="1"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Take time to reflect on your team’s strength and development areas and how these may relate to their potential career aspirations.  This will help you support and tailor development opportunities to their specific needs</a:t>
            </a:r>
          </a:p>
          <a:p>
            <a:pPr marL="628650" marR="0" lvl="1"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Review the Scope for Growth forms and the familiarise yourself with the question and stages of the conversation approach (see illustration below)</a:t>
            </a:r>
          </a:p>
          <a:p>
            <a:pPr marL="628650" marR="0" lvl="1"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87"/>
                </a:solidFill>
                <a:effectLst/>
                <a:uLnTx/>
                <a:uFillTx/>
                <a:latin typeface="Arial"/>
                <a:cs typeface="Arial"/>
                <a:sym typeface="Arial"/>
              </a:rPr>
              <a:t>The conversation structure: </a:t>
            </a:r>
            <a:r>
              <a:rPr kumimoji="0" lang="en-GB" sz="1000" b="0" i="0" u="none" strike="noStrike" kern="0" cap="none" spc="0" normalizeH="0" baseline="0" noProof="0" dirty="0">
                <a:ln>
                  <a:noFill/>
                </a:ln>
                <a:solidFill>
                  <a:srgbClr val="003087"/>
                </a:solidFill>
                <a:effectLst/>
                <a:uLnTx/>
                <a:uFillTx/>
                <a:latin typeface="Arial"/>
                <a:cs typeface="Arial"/>
                <a:sym typeface="Arial"/>
              </a:rPr>
              <a:t> </a:t>
            </a:r>
          </a:p>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3087"/>
                </a:solidFill>
                <a:effectLst/>
                <a:uLnTx/>
                <a:uFillTx/>
                <a:latin typeface="Arial"/>
                <a:cs typeface="Arial"/>
                <a:sym typeface="Arial"/>
              </a:rPr>
              <a:t>An open discussion with around 20 minutes spent discussing topics in each of the three stages below:</a:t>
            </a:r>
            <a:r>
              <a:rPr kumimoji="0" lang="en-GB" sz="1100" b="0" i="0" u="none" strike="noStrike" kern="0" cap="none" spc="0" normalizeH="0" baseline="0" noProof="0" dirty="0">
                <a:ln>
                  <a:noFill/>
                </a:ln>
                <a:solidFill>
                  <a:srgbClr val="003087"/>
                </a:solidFill>
                <a:effectLst/>
                <a:uLnTx/>
                <a:uFillTx/>
                <a:latin typeface="Arial"/>
                <a:cs typeface="Arial"/>
                <a:sym typeface="Arial"/>
              </a:rPr>
              <a:t> </a:t>
            </a: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003087"/>
              </a:solidFill>
              <a:effectLst/>
              <a:uLnTx/>
              <a:uFillTx/>
              <a:latin typeface="Arial"/>
              <a:cs typeface="Arial"/>
              <a:sym typeface="Arial"/>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Reflecting on these areas in advance of the conversation will help you and your team members develop understanding and insight into their </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levels of self-management of health and well-being, behaviours and performance and core personality traits.  Understanding this will help </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3087"/>
                </a:solidFill>
                <a:effectLst/>
                <a:uLnTx/>
                <a:uFillTx/>
                <a:latin typeface="Arial"/>
                <a:cs typeface="Arial"/>
                <a:sym typeface="Arial"/>
              </a:rPr>
              <a:t>them (and you) support them to achieve their potential</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dirty="0">
              <a:ln>
                <a:noFill/>
              </a:ln>
              <a:solidFill>
                <a:srgbClr val="003087"/>
              </a:solidFill>
              <a:effectLst/>
              <a:uLnTx/>
              <a:uFillTx/>
              <a:latin typeface="Arial"/>
              <a:cs typeface="Arial"/>
              <a:sym typeface="Arial"/>
            </a:endParaRPr>
          </a:p>
        </p:txBody>
      </p:sp>
      <p:pic>
        <p:nvPicPr>
          <p:cNvPr id="10" name="Picture 9" descr="Text&#10;&#10;Description automatically generated">
            <a:extLst>
              <a:ext uri="{FF2B5EF4-FFF2-40B4-BE49-F238E27FC236}">
                <a16:creationId xmlns:a16="http://schemas.microsoft.com/office/drawing/2014/main" id="{F80A795D-D80E-D2B3-7A54-2C52FA831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841" y="2580494"/>
            <a:ext cx="4101159" cy="2991797"/>
          </a:xfrm>
          <a:prstGeom prst="rect">
            <a:avLst/>
          </a:prstGeom>
        </p:spPr>
      </p:pic>
      <p:pic>
        <p:nvPicPr>
          <p:cNvPr id="3" name="Picture 2">
            <a:extLst>
              <a:ext uri="{FF2B5EF4-FFF2-40B4-BE49-F238E27FC236}">
                <a16:creationId xmlns:a16="http://schemas.microsoft.com/office/drawing/2014/main" id="{ABC6F0DE-9D2E-A57C-FC3B-0E0094BE974C}"/>
              </a:ext>
            </a:extLst>
          </p:cNvPr>
          <p:cNvPicPr>
            <a:picLocks noChangeAspect="1"/>
          </p:cNvPicPr>
          <p:nvPr/>
        </p:nvPicPr>
        <p:blipFill>
          <a:blip r:embed="rId6"/>
          <a:stretch>
            <a:fillRect/>
          </a:stretch>
        </p:blipFill>
        <p:spPr>
          <a:xfrm>
            <a:off x="11652383" y="6360267"/>
            <a:ext cx="548688" cy="542591"/>
          </a:xfrm>
          <a:prstGeom prst="rect">
            <a:avLst/>
          </a:prstGeom>
        </p:spPr>
      </p:pic>
    </p:spTree>
    <p:extLst>
      <p:ext uri="{BB962C8B-B14F-4D97-AF65-F5344CB8AC3E}">
        <p14:creationId xmlns:p14="http://schemas.microsoft.com/office/powerpoint/2010/main" val="8033897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3F9B8-E135-6E9F-CF05-86B6EE265EA0}"/>
              </a:ext>
            </a:extLst>
          </p:cNvPr>
          <p:cNvSpPr>
            <a:spLocks noGrp="1"/>
          </p:cNvSpPr>
          <p:nvPr>
            <p:ph type="title"/>
          </p:nvPr>
        </p:nvSpPr>
        <p:spPr/>
        <p:txBody>
          <a:bodyPr>
            <a:normAutofit fontScale="90000"/>
          </a:bodyPr>
          <a:lstStyle/>
          <a:p>
            <a:r>
              <a:rPr lang="en-GB" dirty="0"/>
              <a:t>Preparation: Reflection Journal &amp; Managers/Coach Guide</a:t>
            </a:r>
          </a:p>
        </p:txBody>
      </p:sp>
      <p:pic>
        <p:nvPicPr>
          <p:cNvPr id="5" name="Picture 4">
            <a:extLst>
              <a:ext uri="{FF2B5EF4-FFF2-40B4-BE49-F238E27FC236}">
                <a16:creationId xmlns:a16="http://schemas.microsoft.com/office/drawing/2014/main" id="{2A2BD2A8-B8AC-F2F5-AB52-3BAC6772ECD8}"/>
              </a:ext>
            </a:extLst>
          </p:cNvPr>
          <p:cNvPicPr>
            <a:picLocks noChangeAspect="1"/>
          </p:cNvPicPr>
          <p:nvPr/>
        </p:nvPicPr>
        <p:blipFill>
          <a:blip r:embed="rId3"/>
          <a:stretch>
            <a:fillRect/>
          </a:stretch>
        </p:blipFill>
        <p:spPr>
          <a:xfrm>
            <a:off x="609604" y="1895772"/>
            <a:ext cx="5117564" cy="3419282"/>
          </a:xfrm>
          <a:prstGeom prst="rect">
            <a:avLst/>
          </a:prstGeom>
        </p:spPr>
      </p:pic>
      <p:sp>
        <p:nvSpPr>
          <p:cNvPr id="10" name="Speech Bubble: Rectangle with Corners Rounded 9">
            <a:extLst>
              <a:ext uri="{FF2B5EF4-FFF2-40B4-BE49-F238E27FC236}">
                <a16:creationId xmlns:a16="http://schemas.microsoft.com/office/drawing/2014/main" id="{B3976242-7E42-AE05-5DB7-0AD49568B652}"/>
              </a:ext>
            </a:extLst>
          </p:cNvPr>
          <p:cNvSpPr/>
          <p:nvPr/>
        </p:nvSpPr>
        <p:spPr>
          <a:xfrm>
            <a:off x="1104523" y="5468293"/>
            <a:ext cx="2281473" cy="923454"/>
          </a:xfrm>
          <a:prstGeom prst="wedgeRoundRectCallout">
            <a:avLst>
              <a:gd name="adj1" fmla="val -20436"/>
              <a:gd name="adj2" fmla="val -97304"/>
              <a:gd name="adj3" fmla="val 16667"/>
            </a:avLst>
          </a:prstGeom>
          <a:solidFill>
            <a:srgbClr val="0072BC"/>
          </a:solid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Coaching Questions for reflection</a:t>
            </a:r>
          </a:p>
        </p:txBody>
      </p:sp>
      <p:pic>
        <p:nvPicPr>
          <p:cNvPr id="17" name="Picture 16">
            <a:extLst>
              <a:ext uri="{FF2B5EF4-FFF2-40B4-BE49-F238E27FC236}">
                <a16:creationId xmlns:a16="http://schemas.microsoft.com/office/drawing/2014/main" id="{F370E18A-E074-F050-B966-9963DCDF9825}"/>
              </a:ext>
            </a:extLst>
          </p:cNvPr>
          <p:cNvPicPr>
            <a:picLocks noChangeAspect="1"/>
          </p:cNvPicPr>
          <p:nvPr/>
        </p:nvPicPr>
        <p:blipFill rotWithShape="1">
          <a:blip r:embed="rId4"/>
          <a:srcRect r="1147"/>
          <a:stretch/>
        </p:blipFill>
        <p:spPr>
          <a:xfrm>
            <a:off x="5978309" y="1983291"/>
            <a:ext cx="4994491" cy="3314586"/>
          </a:xfrm>
          <a:prstGeom prst="rect">
            <a:avLst/>
          </a:prstGeom>
        </p:spPr>
      </p:pic>
      <p:sp>
        <p:nvSpPr>
          <p:cNvPr id="18" name="TextBox 17">
            <a:extLst>
              <a:ext uri="{FF2B5EF4-FFF2-40B4-BE49-F238E27FC236}">
                <a16:creationId xmlns:a16="http://schemas.microsoft.com/office/drawing/2014/main" id="{07C39494-808D-9B81-76D7-07C8E3977394}"/>
              </a:ext>
            </a:extLst>
          </p:cNvPr>
          <p:cNvSpPr txBox="1"/>
          <p:nvPr/>
        </p:nvSpPr>
        <p:spPr>
          <a:xfrm>
            <a:off x="5978309" y="1557867"/>
            <a:ext cx="5121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a:ea typeface="+mn-ea"/>
                <a:cs typeface="+mn-cs"/>
              </a:rPr>
              <a:t>Information Guide for Managers and Coaches</a:t>
            </a:r>
          </a:p>
        </p:txBody>
      </p:sp>
      <p:sp>
        <p:nvSpPr>
          <p:cNvPr id="19" name="TextBox 18">
            <a:extLst>
              <a:ext uri="{FF2B5EF4-FFF2-40B4-BE49-F238E27FC236}">
                <a16:creationId xmlns:a16="http://schemas.microsoft.com/office/drawing/2014/main" id="{069210CE-2613-BDA8-FE15-B29EEAD4D24D}"/>
              </a:ext>
            </a:extLst>
          </p:cNvPr>
          <p:cNvSpPr txBox="1"/>
          <p:nvPr/>
        </p:nvSpPr>
        <p:spPr>
          <a:xfrm>
            <a:off x="662416" y="1633648"/>
            <a:ext cx="2091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a:ea typeface="+mn-ea"/>
                <a:cs typeface="+mn-cs"/>
              </a:rPr>
              <a:t>Reflection Log</a:t>
            </a:r>
          </a:p>
        </p:txBody>
      </p:sp>
      <p:pic>
        <p:nvPicPr>
          <p:cNvPr id="2" name="Picture 1">
            <a:extLst>
              <a:ext uri="{FF2B5EF4-FFF2-40B4-BE49-F238E27FC236}">
                <a16:creationId xmlns:a16="http://schemas.microsoft.com/office/drawing/2014/main" id="{806D0F48-B391-507D-E7B7-FAADE7B43796}"/>
              </a:ext>
            </a:extLst>
          </p:cNvPr>
          <p:cNvPicPr>
            <a:picLocks noChangeAspect="1"/>
          </p:cNvPicPr>
          <p:nvPr/>
        </p:nvPicPr>
        <p:blipFill>
          <a:blip r:embed="rId5"/>
          <a:stretch>
            <a:fillRect/>
          </a:stretch>
        </p:blipFill>
        <p:spPr>
          <a:xfrm>
            <a:off x="11652383" y="6360267"/>
            <a:ext cx="548688" cy="542591"/>
          </a:xfrm>
          <a:prstGeom prst="rect">
            <a:avLst/>
          </a:prstGeom>
        </p:spPr>
      </p:pic>
    </p:spTree>
    <p:extLst>
      <p:ext uri="{BB962C8B-B14F-4D97-AF65-F5344CB8AC3E}">
        <p14:creationId xmlns:p14="http://schemas.microsoft.com/office/powerpoint/2010/main" val="3883291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CE2E3F-B453-4DB1-BEFD-09286DD13BF4}"/>
              </a:ext>
            </a:extLst>
          </p:cNvPr>
          <p:cNvPicPr>
            <a:picLocks noChangeAspect="1"/>
          </p:cNvPicPr>
          <p:nvPr/>
        </p:nvPicPr>
        <p:blipFill>
          <a:blip r:embed="rId3"/>
          <a:stretch>
            <a:fillRect/>
          </a:stretch>
        </p:blipFill>
        <p:spPr>
          <a:xfrm>
            <a:off x="1998121" y="978408"/>
            <a:ext cx="7812235" cy="5578210"/>
          </a:xfrm>
          <a:prstGeom prst="rect">
            <a:avLst/>
          </a:prstGeom>
        </p:spPr>
      </p:pic>
      <p:sp>
        <p:nvSpPr>
          <p:cNvPr id="3" name="Title 2">
            <a:extLst>
              <a:ext uri="{FF2B5EF4-FFF2-40B4-BE49-F238E27FC236}">
                <a16:creationId xmlns:a16="http://schemas.microsoft.com/office/drawing/2014/main" id="{A12CC46B-9C31-421C-89E1-68A26E86AFD1}"/>
              </a:ext>
            </a:extLst>
          </p:cNvPr>
          <p:cNvSpPr>
            <a:spLocks noGrp="1"/>
          </p:cNvSpPr>
          <p:nvPr>
            <p:ph type="title"/>
          </p:nvPr>
        </p:nvSpPr>
        <p:spPr>
          <a:xfrm>
            <a:off x="156015" y="301382"/>
            <a:ext cx="8530785" cy="611649"/>
          </a:xfrm>
        </p:spPr>
        <p:txBody>
          <a:bodyPr>
            <a:normAutofit/>
          </a:bodyPr>
          <a:lstStyle/>
          <a:p>
            <a:r>
              <a:rPr lang="en-GB" dirty="0"/>
              <a:t>Three stages of the conversation</a:t>
            </a:r>
            <a:endParaRPr lang="en-US" dirty="0"/>
          </a:p>
        </p:txBody>
      </p:sp>
      <p:sp>
        <p:nvSpPr>
          <p:cNvPr id="7" name="TextBox 6">
            <a:extLst>
              <a:ext uri="{FF2B5EF4-FFF2-40B4-BE49-F238E27FC236}">
                <a16:creationId xmlns:a16="http://schemas.microsoft.com/office/drawing/2014/main" id="{04D48B8A-25B4-4C47-AF0A-CED3E27D7276}"/>
              </a:ext>
            </a:extLst>
          </p:cNvPr>
          <p:cNvSpPr txBox="1"/>
          <p:nvPr/>
        </p:nvSpPr>
        <p:spPr>
          <a:xfrm>
            <a:off x="131631" y="6197814"/>
            <a:ext cx="20911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Reflection Log &amp; Facilitation Guide</a:t>
            </a:r>
          </a:p>
        </p:txBody>
      </p:sp>
      <p:sp>
        <p:nvSpPr>
          <p:cNvPr id="8" name="TextBox 7">
            <a:extLst>
              <a:ext uri="{FF2B5EF4-FFF2-40B4-BE49-F238E27FC236}">
                <a16:creationId xmlns:a16="http://schemas.microsoft.com/office/drawing/2014/main" id="{A00F5573-61A1-4CB8-986B-A566D09531AC}"/>
              </a:ext>
            </a:extLst>
          </p:cNvPr>
          <p:cNvSpPr txBox="1"/>
          <p:nvPr/>
        </p:nvSpPr>
        <p:spPr>
          <a:xfrm>
            <a:off x="9824191" y="913031"/>
            <a:ext cx="21047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Development Plan &amp; Record Outcome</a:t>
            </a:r>
          </a:p>
        </p:txBody>
      </p:sp>
      <p:pic>
        <p:nvPicPr>
          <p:cNvPr id="4" name="Picture 3">
            <a:extLst>
              <a:ext uri="{FF2B5EF4-FFF2-40B4-BE49-F238E27FC236}">
                <a16:creationId xmlns:a16="http://schemas.microsoft.com/office/drawing/2014/main" id="{FF3A42FD-4EFB-416C-8D0A-BD60095FFB07}"/>
              </a:ext>
            </a:extLst>
          </p:cNvPr>
          <p:cNvPicPr>
            <a:picLocks noChangeAspect="1"/>
          </p:cNvPicPr>
          <p:nvPr/>
        </p:nvPicPr>
        <p:blipFill>
          <a:blip r:embed="rId4"/>
          <a:stretch>
            <a:fillRect/>
          </a:stretch>
        </p:blipFill>
        <p:spPr>
          <a:xfrm>
            <a:off x="131631" y="4787678"/>
            <a:ext cx="1852655" cy="1358614"/>
          </a:xfrm>
          <a:prstGeom prst="rect">
            <a:avLst/>
          </a:prstGeom>
        </p:spPr>
      </p:pic>
      <p:pic>
        <p:nvPicPr>
          <p:cNvPr id="5" name="Picture 4">
            <a:extLst>
              <a:ext uri="{FF2B5EF4-FFF2-40B4-BE49-F238E27FC236}">
                <a16:creationId xmlns:a16="http://schemas.microsoft.com/office/drawing/2014/main" id="{5C637B9B-2863-811E-90A3-D153C56C2453}"/>
              </a:ext>
            </a:extLst>
          </p:cNvPr>
          <p:cNvPicPr>
            <a:picLocks noChangeAspect="1"/>
          </p:cNvPicPr>
          <p:nvPr/>
        </p:nvPicPr>
        <p:blipFill>
          <a:blip r:embed="rId5"/>
          <a:stretch>
            <a:fillRect/>
          </a:stretch>
        </p:blipFill>
        <p:spPr>
          <a:xfrm>
            <a:off x="4844574" y="5396524"/>
            <a:ext cx="2119327" cy="130385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86224E7-CDC6-B53B-927C-7B2EE5800348}"/>
              </a:ext>
            </a:extLst>
          </p:cNvPr>
          <p:cNvPicPr>
            <a:picLocks noChangeAspect="1"/>
          </p:cNvPicPr>
          <p:nvPr/>
        </p:nvPicPr>
        <p:blipFill>
          <a:blip r:embed="rId6"/>
          <a:stretch>
            <a:fillRect/>
          </a:stretch>
        </p:blipFill>
        <p:spPr>
          <a:xfrm>
            <a:off x="9881128" y="1856507"/>
            <a:ext cx="1795718" cy="254876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5208D65-DCA0-14F3-E243-33138018B822}"/>
              </a:ext>
            </a:extLst>
          </p:cNvPr>
          <p:cNvPicPr>
            <a:picLocks noChangeAspect="1"/>
          </p:cNvPicPr>
          <p:nvPr/>
        </p:nvPicPr>
        <p:blipFill>
          <a:blip r:embed="rId7"/>
          <a:stretch>
            <a:fillRect/>
          </a:stretch>
        </p:blipFill>
        <p:spPr>
          <a:xfrm>
            <a:off x="7967049" y="4050088"/>
            <a:ext cx="2429437" cy="17189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9743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80CBE-D463-4024-8BC7-946468CB5D2D}"/>
              </a:ext>
            </a:extLst>
          </p:cNvPr>
          <p:cNvSpPr>
            <a:spLocks noGrp="1"/>
          </p:cNvSpPr>
          <p:nvPr>
            <p:ph type="body" sz="quarter" idx="1"/>
          </p:nvPr>
        </p:nvSpPr>
        <p:spPr>
          <a:xfrm>
            <a:off x="733425" y="510826"/>
            <a:ext cx="5624513" cy="751787"/>
          </a:xfrm>
        </p:spPr>
        <p:txBody>
          <a:bodyPr lIns="45719" tIns="45720" rIns="45719" bIns="45720" anchor="ctr">
            <a:normAutofit fontScale="47500" lnSpcReduction="20000"/>
          </a:bodyPr>
          <a:lstStyle/>
          <a:p>
            <a:r>
              <a:rPr lang="en-GB" dirty="0"/>
              <a:t>Break Out Room Exercise</a:t>
            </a:r>
          </a:p>
        </p:txBody>
      </p:sp>
      <p:sp>
        <p:nvSpPr>
          <p:cNvPr id="3" name="Text Placeholder 2">
            <a:extLst>
              <a:ext uri="{FF2B5EF4-FFF2-40B4-BE49-F238E27FC236}">
                <a16:creationId xmlns:a16="http://schemas.microsoft.com/office/drawing/2014/main" id="{30D07E8E-DC3E-4D55-9310-4AF3E30C46DC}"/>
              </a:ext>
            </a:extLst>
          </p:cNvPr>
          <p:cNvSpPr>
            <a:spLocks noGrp="1"/>
          </p:cNvSpPr>
          <p:nvPr>
            <p:ph type="body" sz="quarter" idx="21"/>
          </p:nvPr>
        </p:nvSpPr>
        <p:spPr>
          <a:xfrm>
            <a:off x="58674" y="1237591"/>
            <a:ext cx="3897690" cy="3587905"/>
          </a:xfrm>
        </p:spPr>
        <p:txBody>
          <a:bodyPr lIns="45719" tIns="45720" rIns="45719" bIns="45720" anchor="ctr">
            <a:normAutofit/>
          </a:bodyPr>
          <a:lstStyle/>
          <a:p>
            <a:pPr marL="285750">
              <a:spcBef>
                <a:spcPts val="0"/>
              </a:spcBef>
            </a:pPr>
            <a:r>
              <a:rPr lang="en-GB" sz="2350" dirty="0">
                <a:ea typeface="+mj-lt"/>
                <a:cs typeface="+mj-lt"/>
              </a:rPr>
              <a:t>In pairs, take it in turns to have a coaching conversation focusing on what matters to you </a:t>
            </a:r>
          </a:p>
          <a:p>
            <a:pPr marL="285750">
              <a:spcBef>
                <a:spcPts val="0"/>
              </a:spcBef>
            </a:pPr>
            <a:r>
              <a:rPr lang="en-GB" sz="2350" dirty="0">
                <a:ea typeface="+mj-lt"/>
                <a:cs typeface="+mj-lt"/>
              </a:rPr>
              <a:t>(10mins each)</a:t>
            </a:r>
          </a:p>
          <a:p>
            <a:pPr marL="285750">
              <a:spcBef>
                <a:spcPts val="0"/>
              </a:spcBef>
            </a:pPr>
            <a:endParaRPr lang="en-GB" sz="2350" dirty="0">
              <a:ea typeface="+mj-lt"/>
              <a:cs typeface="+mj-lt"/>
            </a:endParaRPr>
          </a:p>
        </p:txBody>
      </p:sp>
      <p:pic>
        <p:nvPicPr>
          <p:cNvPr id="5" name="Picture 4">
            <a:extLst>
              <a:ext uri="{FF2B5EF4-FFF2-40B4-BE49-F238E27FC236}">
                <a16:creationId xmlns:a16="http://schemas.microsoft.com/office/drawing/2014/main" id="{F659C64A-5F1F-43EF-EBC6-0F58D66D1C1F}"/>
              </a:ext>
            </a:extLst>
          </p:cNvPr>
          <p:cNvPicPr>
            <a:picLocks noChangeAspect="1"/>
          </p:cNvPicPr>
          <p:nvPr/>
        </p:nvPicPr>
        <p:blipFill>
          <a:blip r:embed="rId3"/>
          <a:stretch>
            <a:fillRect/>
          </a:stretch>
        </p:blipFill>
        <p:spPr>
          <a:xfrm>
            <a:off x="4074396" y="3010719"/>
            <a:ext cx="8117604" cy="2982468"/>
          </a:xfrm>
          <a:prstGeom prst="rect">
            <a:avLst/>
          </a:prstGeom>
        </p:spPr>
      </p:pic>
    </p:spTree>
    <p:extLst>
      <p:ext uri="{BB962C8B-B14F-4D97-AF65-F5344CB8AC3E}">
        <p14:creationId xmlns:p14="http://schemas.microsoft.com/office/powerpoint/2010/main" val="1945047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65DA6F-512A-2DE1-4413-9F697D8CFA69}"/>
              </a:ext>
            </a:extLst>
          </p:cNvPr>
          <p:cNvSpPr>
            <a:spLocks noGrp="1"/>
          </p:cNvSpPr>
          <p:nvPr>
            <p:ph type="body" sz="quarter" idx="1"/>
          </p:nvPr>
        </p:nvSpPr>
        <p:spPr/>
        <p:txBody>
          <a:bodyPr>
            <a:normAutofit fontScale="77500" lnSpcReduction="20000"/>
          </a:bodyPr>
          <a:lstStyle/>
          <a:p>
            <a:r>
              <a:rPr lang="en-GB" dirty="0"/>
              <a:t>Break time</a:t>
            </a:r>
          </a:p>
        </p:txBody>
      </p:sp>
    </p:spTree>
    <p:extLst>
      <p:ext uri="{BB962C8B-B14F-4D97-AF65-F5344CB8AC3E}">
        <p14:creationId xmlns:p14="http://schemas.microsoft.com/office/powerpoint/2010/main" val="2203684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EF4F-08F7-78ED-9CAA-52BFA736A41A}"/>
              </a:ext>
            </a:extLst>
          </p:cNvPr>
          <p:cNvSpPr>
            <a:spLocks noGrp="1"/>
          </p:cNvSpPr>
          <p:nvPr>
            <p:ph type="title"/>
          </p:nvPr>
        </p:nvSpPr>
        <p:spPr>
          <a:xfrm>
            <a:off x="775251" y="2659236"/>
            <a:ext cx="10641498" cy="611649"/>
          </a:xfrm>
        </p:spPr>
        <p:txBody>
          <a:bodyPr/>
          <a:lstStyle/>
          <a:p>
            <a:r>
              <a:rPr lang="en-GB" dirty="0"/>
              <a:t>The Scope for Growth Model</a:t>
            </a:r>
          </a:p>
        </p:txBody>
      </p:sp>
    </p:spTree>
    <p:extLst>
      <p:ext uri="{BB962C8B-B14F-4D97-AF65-F5344CB8AC3E}">
        <p14:creationId xmlns:p14="http://schemas.microsoft.com/office/powerpoint/2010/main" val="405648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5C43-AE25-4CF9-3DBC-EF0DCE43353C}"/>
              </a:ext>
            </a:extLst>
          </p:cNvPr>
          <p:cNvSpPr>
            <a:spLocks noGrp="1"/>
          </p:cNvSpPr>
          <p:nvPr>
            <p:ph type="title"/>
          </p:nvPr>
        </p:nvSpPr>
        <p:spPr/>
        <p:txBody>
          <a:bodyPr/>
          <a:lstStyle/>
          <a:p>
            <a:r>
              <a:rPr lang="en-GB" dirty="0"/>
              <a:t>Individual Reflection</a:t>
            </a:r>
          </a:p>
        </p:txBody>
      </p:sp>
      <p:pic>
        <p:nvPicPr>
          <p:cNvPr id="5" name="Picture 4">
            <a:extLst>
              <a:ext uri="{FF2B5EF4-FFF2-40B4-BE49-F238E27FC236}">
                <a16:creationId xmlns:a16="http://schemas.microsoft.com/office/drawing/2014/main" id="{E7EFBF01-D3DD-70AA-88AA-697701772E67}"/>
              </a:ext>
            </a:extLst>
          </p:cNvPr>
          <p:cNvPicPr>
            <a:picLocks noChangeAspect="1"/>
          </p:cNvPicPr>
          <p:nvPr/>
        </p:nvPicPr>
        <p:blipFill>
          <a:blip r:embed="rId3"/>
          <a:stretch>
            <a:fillRect/>
          </a:stretch>
        </p:blipFill>
        <p:spPr>
          <a:xfrm>
            <a:off x="784109" y="2703520"/>
            <a:ext cx="5118128" cy="3603745"/>
          </a:xfrm>
          <a:prstGeom prst="rect">
            <a:avLst/>
          </a:prstGeom>
        </p:spPr>
      </p:pic>
      <p:pic>
        <p:nvPicPr>
          <p:cNvPr id="7" name="Picture 6">
            <a:extLst>
              <a:ext uri="{FF2B5EF4-FFF2-40B4-BE49-F238E27FC236}">
                <a16:creationId xmlns:a16="http://schemas.microsoft.com/office/drawing/2014/main" id="{9993B862-5C0A-D16C-36CC-43CD16F95FE6}"/>
              </a:ext>
            </a:extLst>
          </p:cNvPr>
          <p:cNvPicPr>
            <a:picLocks noChangeAspect="1"/>
          </p:cNvPicPr>
          <p:nvPr/>
        </p:nvPicPr>
        <p:blipFill>
          <a:blip r:embed="rId4"/>
          <a:stretch>
            <a:fillRect/>
          </a:stretch>
        </p:blipFill>
        <p:spPr>
          <a:xfrm>
            <a:off x="6637867" y="1408370"/>
            <a:ext cx="4770024" cy="3447179"/>
          </a:xfrm>
          <a:prstGeom prst="rect">
            <a:avLst/>
          </a:prstGeom>
        </p:spPr>
      </p:pic>
      <p:sp>
        <p:nvSpPr>
          <p:cNvPr id="8" name="Speech Bubble: Rectangle with Corners Rounded 7">
            <a:extLst>
              <a:ext uri="{FF2B5EF4-FFF2-40B4-BE49-F238E27FC236}">
                <a16:creationId xmlns:a16="http://schemas.microsoft.com/office/drawing/2014/main" id="{6BA09C2D-4A3E-134B-D10E-CAE5762A0806}"/>
              </a:ext>
            </a:extLst>
          </p:cNvPr>
          <p:cNvSpPr/>
          <p:nvPr/>
        </p:nvSpPr>
        <p:spPr>
          <a:xfrm>
            <a:off x="2082298" y="5531667"/>
            <a:ext cx="2281473" cy="923454"/>
          </a:xfrm>
          <a:prstGeom prst="wedgeRoundRectCallout">
            <a:avLst>
              <a:gd name="adj1" fmla="val -20436"/>
              <a:gd name="adj2" fmla="val -97304"/>
              <a:gd name="adj3" fmla="val 16667"/>
            </a:avLst>
          </a:prstGeom>
          <a:solidFill>
            <a:srgbClr val="0072BC"/>
          </a:solid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Plot career journey</a:t>
            </a:r>
          </a:p>
        </p:txBody>
      </p:sp>
      <p:sp>
        <p:nvSpPr>
          <p:cNvPr id="9" name="Speech Bubble: Rectangle with Corners Rounded 8">
            <a:extLst>
              <a:ext uri="{FF2B5EF4-FFF2-40B4-BE49-F238E27FC236}">
                <a16:creationId xmlns:a16="http://schemas.microsoft.com/office/drawing/2014/main" id="{D3FFCB03-34FA-9946-8D3D-AC743D81CAEF}"/>
              </a:ext>
            </a:extLst>
          </p:cNvPr>
          <p:cNvSpPr/>
          <p:nvPr/>
        </p:nvSpPr>
        <p:spPr>
          <a:xfrm>
            <a:off x="8655112" y="4987903"/>
            <a:ext cx="2281473" cy="923454"/>
          </a:xfrm>
          <a:prstGeom prst="wedgeRoundRectCallout">
            <a:avLst>
              <a:gd name="adj1" fmla="val -20436"/>
              <a:gd name="adj2" fmla="val -97304"/>
              <a:gd name="adj3" fmla="val 16667"/>
            </a:avLst>
          </a:prstGeom>
          <a:solidFill>
            <a:srgbClr val="0072BC"/>
          </a:solid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S4G Model reflection</a:t>
            </a:r>
          </a:p>
        </p:txBody>
      </p:sp>
    </p:spTree>
    <p:extLst>
      <p:ext uri="{BB962C8B-B14F-4D97-AF65-F5344CB8AC3E}">
        <p14:creationId xmlns:p14="http://schemas.microsoft.com/office/powerpoint/2010/main" val="1888520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EC70-F484-09C1-5BA0-049F8F663D98}"/>
              </a:ext>
            </a:extLst>
          </p:cNvPr>
          <p:cNvSpPr>
            <a:spLocks noGrp="1"/>
          </p:cNvSpPr>
          <p:nvPr>
            <p:ph type="title"/>
          </p:nvPr>
        </p:nvSpPr>
        <p:spPr>
          <a:xfrm>
            <a:off x="161103" y="107853"/>
            <a:ext cx="10641499" cy="611649"/>
          </a:xfrm>
        </p:spPr>
        <p:txBody>
          <a:bodyPr>
            <a:normAutofit/>
          </a:bodyPr>
          <a:lstStyle/>
          <a:p>
            <a:r>
              <a:rPr lang="en-US" sz="3200" dirty="0"/>
              <a:t>Model component 1: Ambition Categories</a:t>
            </a:r>
          </a:p>
        </p:txBody>
      </p:sp>
      <p:sp>
        <p:nvSpPr>
          <p:cNvPr id="4" name="Content Placeholder 6">
            <a:extLst>
              <a:ext uri="{FF2B5EF4-FFF2-40B4-BE49-F238E27FC236}">
                <a16:creationId xmlns:a16="http://schemas.microsoft.com/office/drawing/2014/main" id="{BF4E629C-9D70-3809-E8D1-9FE6EB82A381}"/>
              </a:ext>
            </a:extLst>
          </p:cNvPr>
          <p:cNvSpPr>
            <a:spLocks noGrp="1"/>
          </p:cNvSpPr>
          <p:nvPr/>
        </p:nvSpPr>
        <p:spPr>
          <a:xfrm>
            <a:off x="261257" y="910929"/>
            <a:ext cx="4780845" cy="3263504"/>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The Scope for Growth model has three 'ambition categories':</a:t>
            </a: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5EB8"/>
                </a:solidFill>
                <a:effectLst/>
                <a:uLnTx/>
                <a:uFillTx/>
                <a:latin typeface="Arial"/>
                <a:ea typeface="+mn-lt"/>
                <a:cs typeface="Calibri" panose="020F0502020204030204"/>
              </a:rPr>
              <a:t>Depth </a:t>
            </a: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 deepening our people's expertise in their chosen specialism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ria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5EB8"/>
                </a:solidFill>
                <a:effectLst/>
                <a:uLnTx/>
                <a:uFillTx/>
                <a:latin typeface="Arial"/>
                <a:ea typeface="+mn-lt"/>
                <a:cs typeface="Calibri" panose="020F0502020204030204"/>
              </a:rPr>
              <a:t>Breadth</a:t>
            </a:r>
            <a:r>
              <a:rPr kumimoji="0" lang="en-US" sz="1600" b="1" i="0" u="none" strike="noStrike" kern="1200" cap="none" spc="0" normalizeH="0" baseline="0" noProof="0">
                <a:ln>
                  <a:noFill/>
                </a:ln>
                <a:solidFill>
                  <a:srgbClr val="4472C4"/>
                </a:solidFill>
                <a:effectLst/>
                <a:uLnTx/>
                <a:uFillTx/>
                <a:latin typeface="Arial"/>
                <a:ea typeface="+mn-lt"/>
                <a:cs typeface="Calibri" panose="020F0502020204030204"/>
              </a:rPr>
              <a:t> </a:t>
            </a: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 building out our people's careers into other areas / beyond a single specialism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ria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5EB8"/>
                </a:solidFill>
                <a:effectLst/>
                <a:uLnTx/>
                <a:uFillTx/>
                <a:latin typeface="Arial"/>
                <a:ea typeface="+mn-lt"/>
                <a:cs typeface="Calibri" panose="020F0502020204030204"/>
              </a:rPr>
              <a:t>Stretch/complexity</a:t>
            </a:r>
            <a:r>
              <a:rPr kumimoji="0" lang="en-US" sz="1600" b="1" i="0" u="none" strike="noStrike" kern="1200" cap="none" spc="0" normalizeH="0" baseline="0" noProof="0">
                <a:ln>
                  <a:noFill/>
                </a:ln>
                <a:solidFill>
                  <a:prstClr val="black"/>
                </a:solidFill>
                <a:effectLst/>
                <a:uLnTx/>
                <a:uFillTx/>
                <a:latin typeface="Arial"/>
                <a:ea typeface="+mn-lt"/>
                <a:cs typeface="Calibri" panose="020F0502020204030204"/>
              </a:rPr>
              <a:t> </a:t>
            </a: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 growing beyond and surpassing their current role </a:t>
            </a:r>
            <a:r>
              <a:rPr kumimoji="0" lang="en-US" sz="1600" b="0" i="0" u="none" strike="noStrike" kern="1200" cap="none" spc="0" normalizeH="0" baseline="0" noProof="0">
                <a:ln>
                  <a:noFill/>
                </a:ln>
                <a:solidFill>
                  <a:prstClr val="black"/>
                </a:solidFill>
                <a:effectLst/>
                <a:uLnTx/>
                <a:uFillTx/>
                <a:latin typeface="Arial"/>
                <a:ea typeface="+mn-ea"/>
                <a:cs typeface="Arial"/>
              </a:rPr>
              <a:t>and surpassing their current roles expectations. They have a desire to move to positions of greater complexity and influence and increase leadership scale and capability.</a:t>
            </a:r>
            <a:endPar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Calibri"/>
              </a:rPr>
              <a:t>Definitions of the segments are introduced in more detail when we look at how to use the model.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6" name="TextBox 1">
            <a:extLst>
              <a:ext uri="{FF2B5EF4-FFF2-40B4-BE49-F238E27FC236}">
                <a16:creationId xmlns:a16="http://schemas.microsoft.com/office/drawing/2014/main" id="{22927EB0-0988-9B40-E905-B4CB73406D65}"/>
              </a:ext>
            </a:extLst>
          </p:cNvPr>
          <p:cNvSpPr txBox="1"/>
          <p:nvPr/>
        </p:nvSpPr>
        <p:spPr>
          <a:xfrm>
            <a:off x="898643" y="5598413"/>
            <a:ext cx="10394714" cy="7622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EB8"/>
                </a:solidFill>
                <a:effectLst/>
                <a:uLnTx/>
                <a:uFillTx/>
                <a:latin typeface="Arial"/>
                <a:ea typeface="+mn-ea"/>
                <a:cs typeface="Calibri"/>
              </a:rPr>
              <a:t>Inclusion point:</a:t>
            </a:r>
            <a:r>
              <a:rPr kumimoji="0" lang="en-US" sz="1600" b="0" i="0" u="none" strike="noStrike" kern="1200" cap="none" spc="0" normalizeH="0" baseline="0" noProof="0">
                <a:ln>
                  <a:noFill/>
                </a:ln>
                <a:solidFill>
                  <a:prstClr val="black"/>
                </a:solidFill>
                <a:effectLst/>
                <a:uLnTx/>
                <a:uFillTx/>
                <a:latin typeface="Arial"/>
                <a:ea typeface="+mn-ea"/>
                <a:cs typeface="Calibri"/>
              </a:rPr>
              <a:t> There is no in-built hierarchy to the ambition categories.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Calibri"/>
              </a:rPr>
              <a:t>One is not perceived to be better than another. All should be considered equal.</a:t>
            </a:r>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pic>
        <p:nvPicPr>
          <p:cNvPr id="3" name="Content Placeholder 6" descr="A picture containing text, screenshot, logo, font&#10;&#10;Description automatically generated">
            <a:extLst>
              <a:ext uri="{FF2B5EF4-FFF2-40B4-BE49-F238E27FC236}">
                <a16:creationId xmlns:a16="http://schemas.microsoft.com/office/drawing/2014/main" id="{84C1DA67-2601-D957-6983-6E5EC546367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942436" y="1353534"/>
            <a:ext cx="5748891" cy="3991977"/>
          </a:xfrm>
          <a:prstGeom prst="rect">
            <a:avLst/>
          </a:prstGeom>
        </p:spPr>
      </p:pic>
    </p:spTree>
    <p:extLst>
      <p:ext uri="{BB962C8B-B14F-4D97-AF65-F5344CB8AC3E}">
        <p14:creationId xmlns:p14="http://schemas.microsoft.com/office/powerpoint/2010/main" val="4076804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C6F5-B00A-CC8F-5CD8-A25633389C59}"/>
              </a:ext>
            </a:extLst>
          </p:cNvPr>
          <p:cNvSpPr>
            <a:spLocks noGrp="1"/>
          </p:cNvSpPr>
          <p:nvPr>
            <p:ph type="title"/>
          </p:nvPr>
        </p:nvSpPr>
        <p:spPr>
          <a:xfrm>
            <a:off x="264858" y="229328"/>
            <a:ext cx="10641499" cy="611649"/>
          </a:xfrm>
        </p:spPr>
        <p:txBody>
          <a:bodyPr>
            <a:normAutofit/>
          </a:bodyPr>
          <a:lstStyle/>
          <a:p>
            <a:r>
              <a:rPr lang="en-US" sz="3200" dirty="0"/>
              <a:t>Model component 2: Axes - Impact &amp; Growth</a:t>
            </a:r>
          </a:p>
        </p:txBody>
      </p:sp>
      <p:sp>
        <p:nvSpPr>
          <p:cNvPr id="6" name="Content Placeholder 2">
            <a:extLst>
              <a:ext uri="{FF2B5EF4-FFF2-40B4-BE49-F238E27FC236}">
                <a16:creationId xmlns:a16="http://schemas.microsoft.com/office/drawing/2014/main" id="{ABEACFFB-73F8-9305-548C-79BA03A7613C}"/>
              </a:ext>
            </a:extLst>
          </p:cNvPr>
          <p:cNvSpPr>
            <a:spLocks noGrp="1"/>
          </p:cNvSpPr>
          <p:nvPr/>
        </p:nvSpPr>
        <p:spPr>
          <a:xfrm>
            <a:off x="332411" y="1128668"/>
            <a:ext cx="5706102" cy="3660293"/>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The Scope for Growth Model has two axes -  </a:t>
            </a:r>
            <a:r>
              <a:rPr kumimoji="0" lang="en-US" sz="1600" b="1" i="0" u="none" strike="noStrike" kern="1200" cap="none" spc="0" normalizeH="0" baseline="0" noProof="0">
                <a:ln>
                  <a:noFill/>
                </a:ln>
                <a:solidFill>
                  <a:srgbClr val="005EB8"/>
                </a:solidFill>
                <a:effectLst/>
                <a:uLnTx/>
                <a:uFillTx/>
                <a:latin typeface="Arial"/>
                <a:ea typeface="+mn-lt"/>
                <a:cs typeface="Calibri" panose="020F0502020204030204"/>
              </a:rPr>
              <a:t>Impact </a:t>
            </a: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and </a:t>
            </a:r>
            <a:r>
              <a:rPr kumimoji="0" lang="en-US" sz="1600" b="1" i="0" u="none" strike="noStrike" kern="1200" cap="none" spc="0" normalizeH="0" baseline="0" noProof="0">
                <a:ln>
                  <a:noFill/>
                </a:ln>
                <a:solidFill>
                  <a:srgbClr val="005EB8"/>
                </a:solidFill>
                <a:effectLst/>
                <a:uLnTx/>
                <a:uFillTx/>
                <a:latin typeface="Arial"/>
                <a:ea typeface="+mn-lt"/>
                <a:cs typeface="Calibri" panose="020F0502020204030204"/>
              </a:rPr>
              <a:t>Growth</a:t>
            </a:r>
            <a:r>
              <a:rPr kumimoji="0" lang="en-US" sz="1600" b="1" i="0" u="none" strike="noStrike" kern="1200" cap="none" spc="0" normalizeH="0" baseline="0" noProof="0">
                <a:ln>
                  <a:noFill/>
                </a:ln>
                <a:solidFill>
                  <a:prstClr val="black"/>
                </a:solidFill>
                <a:effectLst/>
                <a:uLnTx/>
                <a:uFillTx/>
                <a:latin typeface="Arial"/>
                <a:ea typeface="+mn-lt"/>
                <a:cs typeface="Calibri" panose="020F0502020204030204"/>
              </a:rPr>
              <a:t>.</a:t>
            </a:r>
            <a:endParaRPr kumimoji="0" lang="en-US" sz="1600" b="1" i="0" u="none" strike="noStrike" kern="1200" cap="none" spc="0" normalizeH="0" baseline="0" noProof="0">
              <a:ln>
                <a:noFill/>
              </a:ln>
              <a:solidFill>
                <a:prstClr val="black"/>
              </a:solidFill>
              <a:effectLst/>
              <a:uLnTx/>
              <a:uFillTx/>
              <a:latin typeface="Arial"/>
              <a:ea typeface="+mn-ea"/>
              <a:cs typeface="Calibri" panose="020F0502020204030204"/>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5EB8"/>
                </a:solidFill>
                <a:effectLst/>
                <a:uLnTx/>
                <a:uFillTx/>
                <a:latin typeface="Arial"/>
                <a:ea typeface="+mn-lt"/>
                <a:cs typeface="Calibri" panose="020F0502020204030204"/>
              </a:rPr>
              <a:t>Impact </a:t>
            </a: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refers to an individual’s underlying capability, along with their contribution to their team, </a:t>
            </a:r>
            <a:r>
              <a:rPr kumimoji="0" lang="en-US" sz="1600" b="0" i="0" u="none" strike="noStrike" kern="1200" cap="none" spc="0" normalizeH="0" baseline="0" noProof="0" err="1">
                <a:ln>
                  <a:noFill/>
                </a:ln>
                <a:solidFill>
                  <a:prstClr val="black"/>
                </a:solidFill>
                <a:effectLst/>
                <a:uLnTx/>
                <a:uFillTx/>
                <a:latin typeface="Arial"/>
                <a:ea typeface="+mn-lt"/>
                <a:cs typeface="Calibri" panose="020F0502020204030204"/>
              </a:rPr>
              <a:t>organisation</a:t>
            </a: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 and wider stakeholders. Impact is both what individuals do and how they do it. Performance in role will influence this axis.</a:t>
            </a:r>
            <a:endParaRPr kumimoji="0" lang="en-US" sz="1600" b="0" i="0" u="none" strike="noStrike" kern="1200" cap="none" spc="0" normalizeH="0" baseline="0" noProof="0">
              <a:ln>
                <a:noFill/>
              </a:ln>
              <a:solidFill>
                <a:prstClr val="black"/>
              </a:solidFill>
              <a:effectLst/>
              <a:uLnTx/>
              <a:uFillTx/>
              <a:latin typeface="Arial"/>
              <a:ea typeface="+mn-ea"/>
              <a:cs typeface="Calibri" panose="020F0502020204030204"/>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5EB8"/>
                </a:solidFill>
                <a:effectLst/>
                <a:uLnTx/>
                <a:uFillTx/>
                <a:latin typeface="Arial"/>
                <a:ea typeface="+mn-lt"/>
                <a:cs typeface="Calibri" panose="020F0502020204030204"/>
              </a:rPr>
              <a:t>Growth</a:t>
            </a:r>
            <a:r>
              <a:rPr kumimoji="0" lang="en-US" sz="1600" b="0" i="0" u="none" strike="noStrike" kern="1200" cap="none" spc="0" normalizeH="0" baseline="0" noProof="0">
                <a:ln>
                  <a:noFill/>
                </a:ln>
                <a:solidFill>
                  <a:srgbClr val="005EB8"/>
                </a:solidFill>
                <a:effectLst/>
                <a:uLnTx/>
                <a:uFillTx/>
                <a:latin typeface="Arial"/>
                <a:ea typeface="+mn-lt"/>
                <a:cs typeface="Calibri" panose="020F0502020204030204"/>
              </a:rPr>
              <a:t> </a:t>
            </a:r>
            <a:r>
              <a:rPr kumimoji="0" lang="en-US" sz="1600" b="0" i="0" u="none" strike="noStrike" kern="1200" cap="none" spc="0" normalizeH="0" baseline="0" noProof="0">
                <a:ln>
                  <a:noFill/>
                </a:ln>
                <a:solidFill>
                  <a:prstClr val="black"/>
                </a:solidFill>
                <a:effectLst/>
                <a:uLnTx/>
                <a:uFillTx/>
                <a:latin typeface="Arial"/>
                <a:ea typeface="+mn-lt"/>
                <a:cs typeface="Calibri" panose="020F0502020204030204"/>
              </a:rPr>
              <a:t>refers to an individual’s personal ambition for growth across the three elements of depth, breadth and stretch/complexity.</a:t>
            </a:r>
            <a:endParaRPr kumimoji="0" lang="en-US" sz="1600" b="0" i="0" u="none" strike="noStrike" kern="1200" cap="none" spc="0" normalizeH="0" baseline="0" noProof="0">
              <a:ln>
                <a:noFill/>
              </a:ln>
              <a:solidFill>
                <a:prstClr val="black"/>
              </a:solidFill>
              <a:effectLst/>
              <a:uLnTx/>
              <a:uFillTx/>
              <a:latin typeface="Arial"/>
              <a:ea typeface="+mn-ea"/>
              <a:cs typeface="Calibri" panose="020F0502020204030204"/>
            </a:endParaRPr>
          </a:p>
        </p:txBody>
      </p:sp>
      <p:sp>
        <p:nvSpPr>
          <p:cNvPr id="7" name="TextBox 1">
            <a:extLst>
              <a:ext uri="{FF2B5EF4-FFF2-40B4-BE49-F238E27FC236}">
                <a16:creationId xmlns:a16="http://schemas.microsoft.com/office/drawing/2014/main" id="{16FB5C84-C954-3C50-9978-BD670F23FEAF}"/>
              </a:ext>
            </a:extLst>
          </p:cNvPr>
          <p:cNvSpPr txBox="1"/>
          <p:nvPr/>
        </p:nvSpPr>
        <p:spPr>
          <a:xfrm>
            <a:off x="432769" y="5099709"/>
            <a:ext cx="11446995" cy="807913"/>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EB8"/>
                </a:solidFill>
                <a:effectLst/>
                <a:uLnTx/>
                <a:uFillTx/>
                <a:latin typeface="Arial"/>
                <a:ea typeface="Segoe UI"/>
                <a:cs typeface="Segoe UI"/>
              </a:rPr>
              <a:t>Inclusion point:</a:t>
            </a:r>
            <a:r>
              <a:rPr kumimoji="0" lang="en-US" sz="1600" b="1" i="0" u="none" strike="noStrike" kern="1200" cap="none" spc="0" normalizeH="0" baseline="0" noProof="0">
                <a:ln>
                  <a:noFill/>
                </a:ln>
                <a:solidFill>
                  <a:prstClr val="black"/>
                </a:solidFill>
                <a:effectLst/>
                <a:uLnTx/>
                <a:uFillTx/>
                <a:latin typeface="Arial"/>
                <a:ea typeface="Segoe UI"/>
                <a:cs typeface="Segoe UI"/>
              </a:rPr>
              <a:t> </a:t>
            </a:r>
            <a:r>
              <a:rPr kumimoji="0" lang="en-US" sz="1600" b="0" i="0" u="none" strike="noStrike" kern="1200" cap="none" spc="0" normalizeH="0" baseline="0" noProof="0">
                <a:ln>
                  <a:noFill/>
                </a:ln>
                <a:solidFill>
                  <a:prstClr val="black"/>
                </a:solidFill>
                <a:effectLst/>
                <a:uLnTx/>
                <a:uFillTx/>
                <a:latin typeface="Arial"/>
                <a:ea typeface="Segoe UI"/>
                <a:cs typeface="Segoe UI"/>
              </a:rPr>
              <a:t>Another critical factor​ for consideration is </a:t>
            </a:r>
            <a:r>
              <a:rPr kumimoji="0" lang="en-US" sz="1600" b="0" i="0" u="none" strike="noStrike" kern="1200" cap="none" spc="0" normalizeH="0" baseline="0" noProof="0">
                <a:ln>
                  <a:noFill/>
                </a:ln>
                <a:solidFill>
                  <a:srgbClr val="005EB8"/>
                </a:solidFill>
                <a:effectLst/>
                <a:uLnTx/>
                <a:uFillTx/>
                <a:latin typeface="Arial"/>
                <a:ea typeface="Segoe UI"/>
                <a:cs typeface="Segoe UI"/>
              </a:rPr>
              <a:t>individual aspiration</a:t>
            </a:r>
            <a:r>
              <a:rPr kumimoji="0" lang="en-US" sz="1600" b="0" i="0" u="none" strike="noStrike" kern="1200" cap="none" spc="0" normalizeH="0" baseline="0" noProof="0">
                <a:ln>
                  <a:noFill/>
                </a:ln>
                <a:solidFill>
                  <a:prstClr val="black"/>
                </a:solidFill>
                <a:effectLst/>
                <a:uLnTx/>
                <a:uFillTx/>
                <a:latin typeface="Arial"/>
                <a:ea typeface="Segoe UI"/>
                <a:cs typeface="Segoe UI"/>
              </a:rPr>
              <a:t>. People may have the potential to grow​ or have greater impact but if their aspiration is to remain in the​ technical area of expertise or specialism, consolidate skills and​ knowledge, or simply do not want to consider a career move at​ that time, then this will be appreciated and valued.​</a:t>
            </a:r>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pic>
        <p:nvPicPr>
          <p:cNvPr id="3" name="Content Placeholder 6" descr="A picture containing text, screenshot, logo, font&#10;&#10;Description automatically generated">
            <a:extLst>
              <a:ext uri="{FF2B5EF4-FFF2-40B4-BE49-F238E27FC236}">
                <a16:creationId xmlns:a16="http://schemas.microsoft.com/office/drawing/2014/main" id="{0CDF3906-F8C9-A29D-8ABA-190D798A19BD}"/>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523437" y="1515451"/>
            <a:ext cx="4937974" cy="3428884"/>
          </a:xfrm>
          <a:prstGeom prst="rect">
            <a:avLst/>
          </a:prstGeom>
        </p:spPr>
      </p:pic>
    </p:spTree>
    <p:extLst>
      <p:ext uri="{BB962C8B-B14F-4D97-AF65-F5344CB8AC3E}">
        <p14:creationId xmlns:p14="http://schemas.microsoft.com/office/powerpoint/2010/main" val="2155002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6" descr="A picture containing text, screenshot, logo, font&#10;&#10;Description automatically generated">
            <a:extLst>
              <a:ext uri="{FF2B5EF4-FFF2-40B4-BE49-F238E27FC236}">
                <a16:creationId xmlns:a16="http://schemas.microsoft.com/office/drawing/2014/main" id="{DC891DF4-4AFF-A21C-85FC-724C5B6654CB}"/>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44010" y="2043596"/>
            <a:ext cx="5556639" cy="3858479"/>
          </a:xfrm>
          <a:prstGeom prst="rect">
            <a:avLst/>
          </a:prstGeom>
        </p:spPr>
      </p:pic>
      <p:sp>
        <p:nvSpPr>
          <p:cNvPr id="2" name="Title 1">
            <a:extLst>
              <a:ext uri="{FF2B5EF4-FFF2-40B4-BE49-F238E27FC236}">
                <a16:creationId xmlns:a16="http://schemas.microsoft.com/office/drawing/2014/main" id="{956B3291-6DB8-E8AE-76BE-3FE93948244A}"/>
              </a:ext>
            </a:extLst>
          </p:cNvPr>
          <p:cNvSpPr>
            <a:spLocks noGrp="1"/>
          </p:cNvSpPr>
          <p:nvPr>
            <p:ph type="title"/>
          </p:nvPr>
        </p:nvSpPr>
        <p:spPr>
          <a:xfrm>
            <a:off x="241849" y="197185"/>
            <a:ext cx="10641498" cy="611649"/>
          </a:xfrm>
        </p:spPr>
        <p:txBody>
          <a:bodyPr/>
          <a:lstStyle/>
          <a:p>
            <a:r>
              <a:rPr lang="en-GB"/>
              <a:t>AHP Support Worker Example!</a:t>
            </a:r>
          </a:p>
        </p:txBody>
      </p:sp>
      <p:sp>
        <p:nvSpPr>
          <p:cNvPr id="8" name="TextBox 7">
            <a:extLst>
              <a:ext uri="{FF2B5EF4-FFF2-40B4-BE49-F238E27FC236}">
                <a16:creationId xmlns:a16="http://schemas.microsoft.com/office/drawing/2014/main" id="{5A34C1B6-4F79-16E3-5F2F-91A6E7F4FF61}"/>
              </a:ext>
            </a:extLst>
          </p:cNvPr>
          <p:cNvSpPr txBox="1"/>
          <p:nvPr/>
        </p:nvSpPr>
        <p:spPr>
          <a:xfrm>
            <a:off x="999697" y="5875492"/>
            <a:ext cx="1081359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“To start the journey of becoming a AHP SW is the hardest bit, but once you’re in, you’re in and there is then no ceiling to career growth”</a:t>
            </a:r>
          </a:p>
        </p:txBody>
      </p:sp>
      <p:sp>
        <p:nvSpPr>
          <p:cNvPr id="3" name="Rectangle: Rounded Corners 2">
            <a:extLst>
              <a:ext uri="{FF2B5EF4-FFF2-40B4-BE49-F238E27FC236}">
                <a16:creationId xmlns:a16="http://schemas.microsoft.com/office/drawing/2014/main" id="{14B51B58-A6E8-1B2C-D1E8-6FFDD9FEE8C3}"/>
              </a:ext>
            </a:extLst>
          </p:cNvPr>
          <p:cNvSpPr/>
          <p:nvPr/>
        </p:nvSpPr>
        <p:spPr>
          <a:xfrm rot="18052870">
            <a:off x="1493189" y="2580769"/>
            <a:ext cx="1671623" cy="705286"/>
          </a:xfrm>
          <a:prstGeom prst="roundRect">
            <a:avLst/>
          </a:prstGeom>
          <a:no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1. Bin waste porter</a:t>
            </a:r>
          </a:p>
        </p:txBody>
      </p:sp>
      <p:sp>
        <p:nvSpPr>
          <p:cNvPr id="5" name="Rectangle: Rounded Corners 4">
            <a:extLst>
              <a:ext uri="{FF2B5EF4-FFF2-40B4-BE49-F238E27FC236}">
                <a16:creationId xmlns:a16="http://schemas.microsoft.com/office/drawing/2014/main" id="{0F098933-8C03-8B82-75A7-3F1CD9616AB8}"/>
              </a:ext>
            </a:extLst>
          </p:cNvPr>
          <p:cNvSpPr/>
          <p:nvPr/>
        </p:nvSpPr>
        <p:spPr>
          <a:xfrm rot="3351910">
            <a:off x="8306900" y="2301013"/>
            <a:ext cx="1671623" cy="1096736"/>
          </a:xfrm>
          <a:prstGeom prst="roundRect">
            <a:avLst/>
          </a:prstGeom>
          <a:no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2. Workplace NVQ’s</a:t>
            </a:r>
          </a:p>
        </p:txBody>
      </p:sp>
      <p:sp>
        <p:nvSpPr>
          <p:cNvPr id="7" name="Rectangle: Rounded Corners 6">
            <a:extLst>
              <a:ext uri="{FF2B5EF4-FFF2-40B4-BE49-F238E27FC236}">
                <a16:creationId xmlns:a16="http://schemas.microsoft.com/office/drawing/2014/main" id="{D09617AD-2B13-FB56-958F-8EDA99E6DCD4}"/>
              </a:ext>
            </a:extLst>
          </p:cNvPr>
          <p:cNvSpPr/>
          <p:nvPr/>
        </p:nvSpPr>
        <p:spPr>
          <a:xfrm rot="18078178">
            <a:off x="2350148" y="2969489"/>
            <a:ext cx="1671623" cy="705286"/>
          </a:xfrm>
          <a:prstGeom prst="roundRect">
            <a:avLst/>
          </a:prstGeom>
          <a:no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3. Degree for AHP SW</a:t>
            </a:r>
          </a:p>
        </p:txBody>
      </p:sp>
      <p:sp>
        <p:nvSpPr>
          <p:cNvPr id="9" name="Rectangle: Rounded Corners 8">
            <a:extLst>
              <a:ext uri="{FF2B5EF4-FFF2-40B4-BE49-F238E27FC236}">
                <a16:creationId xmlns:a16="http://schemas.microsoft.com/office/drawing/2014/main" id="{A93E1F3C-2AE7-68E6-C14D-9C055049FA10}"/>
              </a:ext>
            </a:extLst>
          </p:cNvPr>
          <p:cNvSpPr/>
          <p:nvPr/>
        </p:nvSpPr>
        <p:spPr>
          <a:xfrm>
            <a:off x="4515907" y="882232"/>
            <a:ext cx="4157794" cy="328310"/>
          </a:xfrm>
          <a:prstGeom prst="roundRect">
            <a:avLst/>
          </a:prstGeom>
          <a:no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4. Orthotics &amp; ED experience</a:t>
            </a:r>
          </a:p>
        </p:txBody>
      </p:sp>
      <p:sp>
        <p:nvSpPr>
          <p:cNvPr id="10" name="Rectangle: Rounded Corners 9">
            <a:extLst>
              <a:ext uri="{FF2B5EF4-FFF2-40B4-BE49-F238E27FC236}">
                <a16:creationId xmlns:a16="http://schemas.microsoft.com/office/drawing/2014/main" id="{0ADC60D4-7DE7-D69C-9D5F-F15EEA74D292}"/>
              </a:ext>
            </a:extLst>
          </p:cNvPr>
          <p:cNvSpPr/>
          <p:nvPr/>
        </p:nvSpPr>
        <p:spPr>
          <a:xfrm>
            <a:off x="4515908" y="1283940"/>
            <a:ext cx="4157794" cy="686258"/>
          </a:xfrm>
          <a:prstGeom prst="roundRect">
            <a:avLst/>
          </a:prstGeom>
          <a:no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5. Apprentice: Orthotics &amp; Prosthetics</a:t>
            </a:r>
          </a:p>
        </p:txBody>
      </p:sp>
      <p:cxnSp>
        <p:nvCxnSpPr>
          <p:cNvPr id="12" name="Connector: Curved 11">
            <a:extLst>
              <a:ext uri="{FF2B5EF4-FFF2-40B4-BE49-F238E27FC236}">
                <a16:creationId xmlns:a16="http://schemas.microsoft.com/office/drawing/2014/main" id="{56105E89-F094-98CE-14A2-C05D18157F1F}"/>
              </a:ext>
            </a:extLst>
          </p:cNvPr>
          <p:cNvCxnSpPr>
            <a:cxnSpLocks/>
            <a:stCxn id="3" idx="3"/>
            <a:endCxn id="5" idx="1"/>
          </p:cNvCxnSpPr>
          <p:nvPr/>
        </p:nvCxnSpPr>
        <p:spPr>
          <a:xfrm rot="5400000" flipH="1" flipV="1">
            <a:off x="5686582" y="-771030"/>
            <a:ext cx="58526" cy="5915714"/>
          </a:xfrm>
          <a:prstGeom prst="curvedConnector3">
            <a:avLst>
              <a:gd name="adj1" fmla="val 2716237"/>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531080D-93DE-A717-C179-B9778428472E}"/>
              </a:ext>
            </a:extLst>
          </p:cNvPr>
          <p:cNvCxnSpPr>
            <a:cxnSpLocks/>
            <a:stCxn id="5" idx="3"/>
            <a:endCxn id="7" idx="1"/>
          </p:cNvCxnSpPr>
          <p:nvPr/>
        </p:nvCxnSpPr>
        <p:spPr>
          <a:xfrm rot="5400000">
            <a:off x="5934173" y="358728"/>
            <a:ext cx="495078" cy="6860019"/>
          </a:xfrm>
          <a:prstGeom prst="curvedConnector3">
            <a:avLst>
              <a:gd name="adj1" fmla="val 46152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5CDFD999-7E98-B830-72EC-ABCF36D1F565}"/>
              </a:ext>
            </a:extLst>
          </p:cNvPr>
          <p:cNvCxnSpPr>
            <a:cxnSpLocks/>
            <a:stCxn id="7" idx="3"/>
            <a:endCxn id="9" idx="1"/>
          </p:cNvCxnSpPr>
          <p:nvPr/>
        </p:nvCxnSpPr>
        <p:spPr>
          <a:xfrm rot="5400000" flipH="1" flipV="1">
            <a:off x="3287262" y="1379343"/>
            <a:ext cx="1561601" cy="895690"/>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57679690-9185-60B4-8A7C-74A0C2FC7C53}"/>
              </a:ext>
            </a:extLst>
          </p:cNvPr>
          <p:cNvCxnSpPr>
            <a:cxnSpLocks/>
            <a:stCxn id="9" idx="2"/>
            <a:endCxn id="10" idx="0"/>
          </p:cNvCxnSpPr>
          <p:nvPr/>
        </p:nvCxnSpPr>
        <p:spPr>
          <a:xfrm rot="16200000" flipH="1">
            <a:off x="6558105" y="1247240"/>
            <a:ext cx="73398" cy="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D927AF6-02AA-B3E3-3FD7-E97715C5A443}"/>
              </a:ext>
            </a:extLst>
          </p:cNvPr>
          <p:cNvPicPr>
            <a:picLocks noChangeAspect="1"/>
          </p:cNvPicPr>
          <p:nvPr/>
        </p:nvPicPr>
        <p:blipFill>
          <a:blip r:embed="rId4"/>
          <a:stretch>
            <a:fillRect/>
          </a:stretch>
        </p:blipFill>
        <p:spPr>
          <a:xfrm>
            <a:off x="11677725" y="6390949"/>
            <a:ext cx="548688" cy="542591"/>
          </a:xfrm>
          <a:prstGeom prst="rect">
            <a:avLst/>
          </a:prstGeom>
        </p:spPr>
      </p:pic>
    </p:spTree>
    <p:extLst>
      <p:ext uri="{BB962C8B-B14F-4D97-AF65-F5344CB8AC3E}">
        <p14:creationId xmlns:p14="http://schemas.microsoft.com/office/powerpoint/2010/main" val="218334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B7369-8767-D1CB-9A2D-D6A887CAD6C5}"/>
              </a:ext>
            </a:extLst>
          </p:cNvPr>
          <p:cNvSpPr>
            <a:spLocks noGrp="1"/>
          </p:cNvSpPr>
          <p:nvPr>
            <p:ph type="title"/>
          </p:nvPr>
        </p:nvSpPr>
        <p:spPr/>
        <p:txBody>
          <a:bodyPr/>
          <a:lstStyle/>
          <a:p>
            <a:r>
              <a:rPr lang="en-GB" dirty="0"/>
              <a:t>Welcome!</a:t>
            </a:r>
          </a:p>
        </p:txBody>
      </p:sp>
      <p:sp>
        <p:nvSpPr>
          <p:cNvPr id="3" name="Content Placeholder 2">
            <a:extLst>
              <a:ext uri="{FF2B5EF4-FFF2-40B4-BE49-F238E27FC236}">
                <a16:creationId xmlns:a16="http://schemas.microsoft.com/office/drawing/2014/main" id="{FFE4207C-C837-F7CB-04E3-C87EB9967E99}"/>
              </a:ext>
            </a:extLst>
          </p:cNvPr>
          <p:cNvSpPr>
            <a:spLocks noGrp="1"/>
          </p:cNvSpPr>
          <p:nvPr>
            <p:ph sz="quarter" idx="10"/>
          </p:nvPr>
        </p:nvSpPr>
        <p:spPr/>
        <p:txBody>
          <a:bodyPr>
            <a:normAutofit/>
          </a:bodyPr>
          <a:lstStyle/>
          <a:p>
            <a:pPr marL="0" indent="0">
              <a:buNone/>
            </a:pPr>
            <a:r>
              <a:rPr lang="en-GB" sz="2800" dirty="0">
                <a:solidFill>
                  <a:srgbClr val="005EB8"/>
                </a:solidFill>
                <a:ea typeface="+mj-ea"/>
              </a:rPr>
              <a:t>Introductions </a:t>
            </a:r>
          </a:p>
          <a:p>
            <a:r>
              <a:rPr lang="en-GB" sz="2800" dirty="0">
                <a:solidFill>
                  <a:srgbClr val="005EB8"/>
                </a:solidFill>
                <a:ea typeface="+mj-ea"/>
              </a:rPr>
              <a:t>Your name</a:t>
            </a:r>
          </a:p>
          <a:p>
            <a:r>
              <a:rPr lang="en-GB" sz="2800" dirty="0">
                <a:solidFill>
                  <a:srgbClr val="005EB8"/>
                </a:solidFill>
                <a:ea typeface="+mj-ea"/>
              </a:rPr>
              <a:t>Your role</a:t>
            </a:r>
          </a:p>
          <a:p>
            <a:r>
              <a:rPr lang="en-GB" sz="2800" dirty="0">
                <a:solidFill>
                  <a:srgbClr val="005EB8"/>
                </a:solidFill>
                <a:ea typeface="+mj-ea"/>
              </a:rPr>
              <a:t>What are you looking to get out of today?</a:t>
            </a:r>
          </a:p>
        </p:txBody>
      </p:sp>
    </p:spTree>
    <p:extLst>
      <p:ext uri="{BB962C8B-B14F-4D97-AF65-F5344CB8AC3E}">
        <p14:creationId xmlns:p14="http://schemas.microsoft.com/office/powerpoint/2010/main" val="2310100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2344562"/>
            <a:ext cx="12191144" cy="4512957"/>
            <a:chOff x="0" y="3866356"/>
            <a:chExt cx="20104100" cy="7442200"/>
          </a:xfrm>
        </p:grpSpPr>
        <p:sp>
          <p:nvSpPr>
            <p:cNvPr id="3" name="object 3"/>
            <p:cNvSpPr/>
            <p:nvPr/>
          </p:nvSpPr>
          <p:spPr>
            <a:xfrm>
              <a:off x="0" y="3866356"/>
              <a:ext cx="20104100" cy="7442200"/>
            </a:xfrm>
            <a:custGeom>
              <a:avLst/>
              <a:gdLst/>
              <a:ahLst/>
              <a:cxnLst/>
              <a:rect l="l" t="t" r="r" b="b"/>
              <a:pathLst>
                <a:path w="20104100" h="7442200">
                  <a:moveTo>
                    <a:pt x="10825356" y="38100"/>
                  </a:moveTo>
                  <a:lnTo>
                    <a:pt x="8528467" y="38100"/>
                  </a:lnTo>
                  <a:lnTo>
                    <a:pt x="8352418" y="63500"/>
                  </a:lnTo>
                  <a:lnTo>
                    <a:pt x="8264492" y="63500"/>
                  </a:lnTo>
                  <a:lnTo>
                    <a:pt x="8088860" y="88900"/>
                  </a:lnTo>
                  <a:lnTo>
                    <a:pt x="8001162" y="88900"/>
                  </a:lnTo>
                  <a:lnTo>
                    <a:pt x="7389909" y="177800"/>
                  </a:lnTo>
                  <a:lnTo>
                    <a:pt x="7303017" y="203200"/>
                  </a:lnTo>
                  <a:lnTo>
                    <a:pt x="7043081" y="241300"/>
                  </a:lnTo>
                  <a:lnTo>
                    <a:pt x="6956698" y="266700"/>
                  </a:lnTo>
                  <a:lnTo>
                    <a:pt x="6870453" y="279400"/>
                  </a:lnTo>
                  <a:lnTo>
                    <a:pt x="6784352" y="304800"/>
                  </a:lnTo>
                  <a:lnTo>
                    <a:pt x="6698397" y="317500"/>
                  </a:lnTo>
                  <a:lnTo>
                    <a:pt x="6612595" y="342900"/>
                  </a:lnTo>
                  <a:lnTo>
                    <a:pt x="6526949" y="355600"/>
                  </a:lnTo>
                  <a:lnTo>
                    <a:pt x="6186017" y="457200"/>
                  </a:lnTo>
                  <a:lnTo>
                    <a:pt x="6101220" y="469900"/>
                  </a:lnTo>
                  <a:lnTo>
                    <a:pt x="5932178" y="520700"/>
                  </a:lnTo>
                  <a:lnTo>
                    <a:pt x="5847943" y="558800"/>
                  </a:lnTo>
                  <a:lnTo>
                    <a:pt x="5513011" y="660400"/>
                  </a:lnTo>
                  <a:lnTo>
                    <a:pt x="5429803" y="698500"/>
                  </a:lnTo>
                  <a:lnTo>
                    <a:pt x="5346813" y="723900"/>
                  </a:lnTo>
                  <a:lnTo>
                    <a:pt x="5264047" y="762000"/>
                  </a:lnTo>
                  <a:lnTo>
                    <a:pt x="5181508" y="787400"/>
                  </a:lnTo>
                  <a:lnTo>
                    <a:pt x="5099201" y="825500"/>
                  </a:lnTo>
                  <a:lnTo>
                    <a:pt x="5017131" y="850900"/>
                  </a:lnTo>
                  <a:lnTo>
                    <a:pt x="4853717" y="927100"/>
                  </a:lnTo>
                  <a:lnTo>
                    <a:pt x="4772383" y="952500"/>
                  </a:lnTo>
                  <a:lnTo>
                    <a:pt x="4289876" y="1181100"/>
                  </a:lnTo>
                  <a:lnTo>
                    <a:pt x="4210416" y="1231900"/>
                  </a:lnTo>
                  <a:lnTo>
                    <a:pt x="4052357" y="1308100"/>
                  </a:lnTo>
                  <a:lnTo>
                    <a:pt x="3973767" y="1358900"/>
                  </a:lnTo>
                  <a:lnTo>
                    <a:pt x="3895475" y="1397000"/>
                  </a:lnTo>
                  <a:lnTo>
                    <a:pt x="3817488" y="1447800"/>
                  </a:lnTo>
                  <a:lnTo>
                    <a:pt x="3739808" y="1485900"/>
                  </a:lnTo>
                  <a:lnTo>
                    <a:pt x="3585389" y="1587500"/>
                  </a:lnTo>
                  <a:lnTo>
                    <a:pt x="3508659" y="1625600"/>
                  </a:lnTo>
                  <a:lnTo>
                    <a:pt x="3129983" y="1879600"/>
                  </a:lnTo>
                  <a:lnTo>
                    <a:pt x="3055273" y="1943100"/>
                  </a:lnTo>
                  <a:lnTo>
                    <a:pt x="2833277" y="2095500"/>
                  </a:lnTo>
                  <a:lnTo>
                    <a:pt x="2760004" y="2159000"/>
                  </a:lnTo>
                  <a:lnTo>
                    <a:pt x="2687101" y="2209800"/>
                  </a:lnTo>
                  <a:lnTo>
                    <a:pt x="2542424" y="2336800"/>
                  </a:lnTo>
                  <a:lnTo>
                    <a:pt x="2470658" y="2387600"/>
                  </a:lnTo>
                  <a:lnTo>
                    <a:pt x="2187520" y="2641600"/>
                  </a:lnTo>
                  <a:lnTo>
                    <a:pt x="1979412" y="2832100"/>
                  </a:lnTo>
                  <a:lnTo>
                    <a:pt x="1910875" y="2908300"/>
                  </a:lnTo>
                  <a:lnTo>
                    <a:pt x="1775076" y="3035300"/>
                  </a:lnTo>
                  <a:lnTo>
                    <a:pt x="1707824" y="3111500"/>
                  </a:lnTo>
                  <a:lnTo>
                    <a:pt x="1641008" y="3175000"/>
                  </a:lnTo>
                  <a:lnTo>
                    <a:pt x="1508706" y="3327400"/>
                  </a:lnTo>
                  <a:lnTo>
                    <a:pt x="1443228" y="3390900"/>
                  </a:lnTo>
                  <a:lnTo>
                    <a:pt x="1378205" y="3467100"/>
                  </a:lnTo>
                  <a:lnTo>
                    <a:pt x="1249541" y="3619500"/>
                  </a:lnTo>
                  <a:lnTo>
                    <a:pt x="1122751" y="3771900"/>
                  </a:lnTo>
                  <a:lnTo>
                    <a:pt x="1060069" y="3860800"/>
                  </a:lnTo>
                  <a:lnTo>
                    <a:pt x="936154" y="4013200"/>
                  </a:lnTo>
                  <a:lnTo>
                    <a:pt x="874930" y="4102100"/>
                  </a:lnTo>
                  <a:lnTo>
                    <a:pt x="814201" y="4178300"/>
                  </a:lnTo>
                  <a:lnTo>
                    <a:pt x="753971" y="4267200"/>
                  </a:lnTo>
                  <a:lnTo>
                    <a:pt x="694246" y="4343400"/>
                  </a:lnTo>
                  <a:lnTo>
                    <a:pt x="635028" y="4432300"/>
                  </a:lnTo>
                  <a:lnTo>
                    <a:pt x="576324" y="4521200"/>
                  </a:lnTo>
                  <a:lnTo>
                    <a:pt x="518136" y="4610100"/>
                  </a:lnTo>
                  <a:lnTo>
                    <a:pt x="460470" y="4699000"/>
                  </a:lnTo>
                  <a:lnTo>
                    <a:pt x="428777" y="4749800"/>
                  </a:lnTo>
                  <a:lnTo>
                    <a:pt x="397465" y="4800600"/>
                  </a:lnTo>
                  <a:lnTo>
                    <a:pt x="366531" y="4851400"/>
                  </a:lnTo>
                  <a:lnTo>
                    <a:pt x="335976" y="4889500"/>
                  </a:lnTo>
                  <a:lnTo>
                    <a:pt x="305798" y="4940300"/>
                  </a:lnTo>
                  <a:lnTo>
                    <a:pt x="275996" y="4991100"/>
                  </a:lnTo>
                  <a:lnTo>
                    <a:pt x="246568" y="5041900"/>
                  </a:lnTo>
                  <a:lnTo>
                    <a:pt x="217514" y="5092700"/>
                  </a:lnTo>
                  <a:lnTo>
                    <a:pt x="188832" y="5143500"/>
                  </a:lnTo>
                  <a:lnTo>
                    <a:pt x="160522" y="5194300"/>
                  </a:lnTo>
                  <a:lnTo>
                    <a:pt x="132582" y="5232400"/>
                  </a:lnTo>
                  <a:lnTo>
                    <a:pt x="105011" y="5283200"/>
                  </a:lnTo>
                  <a:lnTo>
                    <a:pt x="77807" y="5334000"/>
                  </a:lnTo>
                  <a:lnTo>
                    <a:pt x="50971" y="5384800"/>
                  </a:lnTo>
                  <a:lnTo>
                    <a:pt x="24501" y="5435600"/>
                  </a:lnTo>
                  <a:lnTo>
                    <a:pt x="0" y="5473700"/>
                  </a:lnTo>
                  <a:lnTo>
                    <a:pt x="0" y="7442200"/>
                  </a:lnTo>
                  <a:lnTo>
                    <a:pt x="20104099" y="7442200"/>
                  </a:lnTo>
                  <a:lnTo>
                    <a:pt x="20104099" y="3467100"/>
                  </a:lnTo>
                  <a:lnTo>
                    <a:pt x="20082784" y="3441700"/>
                  </a:lnTo>
                  <a:lnTo>
                    <a:pt x="20047161" y="3416300"/>
                  </a:lnTo>
                  <a:lnTo>
                    <a:pt x="20011151" y="3378200"/>
                  </a:lnTo>
                  <a:lnTo>
                    <a:pt x="19974752" y="3340100"/>
                  </a:lnTo>
                  <a:lnTo>
                    <a:pt x="19937964" y="3314700"/>
                  </a:lnTo>
                  <a:lnTo>
                    <a:pt x="19900785" y="3276600"/>
                  </a:lnTo>
                  <a:lnTo>
                    <a:pt x="19863213" y="3251200"/>
                  </a:lnTo>
                  <a:lnTo>
                    <a:pt x="19825248" y="3213100"/>
                  </a:lnTo>
                  <a:lnTo>
                    <a:pt x="19786889" y="3187700"/>
                  </a:lnTo>
                  <a:lnTo>
                    <a:pt x="19748135" y="3149600"/>
                  </a:lnTo>
                  <a:lnTo>
                    <a:pt x="19708983" y="3124200"/>
                  </a:lnTo>
                  <a:lnTo>
                    <a:pt x="19669433" y="3086100"/>
                  </a:lnTo>
                  <a:lnTo>
                    <a:pt x="19629484" y="3060700"/>
                  </a:lnTo>
                  <a:lnTo>
                    <a:pt x="19589135" y="3022600"/>
                  </a:lnTo>
                  <a:lnTo>
                    <a:pt x="19548384" y="2997200"/>
                  </a:lnTo>
                  <a:lnTo>
                    <a:pt x="19507230" y="2959100"/>
                  </a:lnTo>
                  <a:lnTo>
                    <a:pt x="19465673" y="2933700"/>
                  </a:lnTo>
                  <a:lnTo>
                    <a:pt x="19423710" y="2895600"/>
                  </a:lnTo>
                  <a:lnTo>
                    <a:pt x="19338564" y="2844800"/>
                  </a:lnTo>
                  <a:lnTo>
                    <a:pt x="19295378" y="2806700"/>
                  </a:lnTo>
                  <a:lnTo>
                    <a:pt x="19251783" y="2781300"/>
                  </a:lnTo>
                  <a:lnTo>
                    <a:pt x="19207776" y="2743200"/>
                  </a:lnTo>
                  <a:lnTo>
                    <a:pt x="19118525" y="2692400"/>
                  </a:lnTo>
                  <a:lnTo>
                    <a:pt x="19073278" y="2654300"/>
                  </a:lnTo>
                  <a:lnTo>
                    <a:pt x="19027615" y="2628900"/>
                  </a:lnTo>
                  <a:lnTo>
                    <a:pt x="18981535" y="2590800"/>
                  </a:lnTo>
                  <a:lnTo>
                    <a:pt x="18888119" y="2540000"/>
                  </a:lnTo>
                  <a:lnTo>
                    <a:pt x="18840781" y="2501900"/>
                  </a:lnTo>
                  <a:lnTo>
                    <a:pt x="18744837" y="2451100"/>
                  </a:lnTo>
                  <a:lnTo>
                    <a:pt x="18696230" y="2413000"/>
                  </a:lnTo>
                  <a:lnTo>
                    <a:pt x="18597738" y="2362200"/>
                  </a:lnTo>
                  <a:lnTo>
                    <a:pt x="18547851" y="2324100"/>
                  </a:lnTo>
                  <a:lnTo>
                    <a:pt x="18446789" y="2273300"/>
                  </a:lnTo>
                  <a:lnTo>
                    <a:pt x="18395611" y="2235200"/>
                  </a:lnTo>
                  <a:lnTo>
                    <a:pt x="18239479" y="2159000"/>
                  </a:lnTo>
                  <a:lnTo>
                    <a:pt x="18186564" y="2120900"/>
                  </a:lnTo>
                  <a:lnTo>
                    <a:pt x="18025191" y="2044700"/>
                  </a:lnTo>
                  <a:lnTo>
                    <a:pt x="17970520" y="2006600"/>
                  </a:lnTo>
                  <a:lnTo>
                    <a:pt x="17747404" y="1905000"/>
                  </a:lnTo>
                  <a:lnTo>
                    <a:pt x="17690511" y="1866900"/>
                  </a:lnTo>
                  <a:lnTo>
                    <a:pt x="17399302" y="1739900"/>
                  </a:lnTo>
                  <a:lnTo>
                    <a:pt x="17339703" y="1701800"/>
                  </a:lnTo>
                  <a:lnTo>
                    <a:pt x="16972511" y="1549400"/>
                  </a:lnTo>
                  <a:lnTo>
                    <a:pt x="16653817" y="1422400"/>
                  </a:lnTo>
                  <a:lnTo>
                    <a:pt x="16588678" y="1384300"/>
                  </a:lnTo>
                  <a:lnTo>
                    <a:pt x="16523070" y="1358900"/>
                  </a:lnTo>
                  <a:lnTo>
                    <a:pt x="16226118" y="1257300"/>
                  </a:lnTo>
                  <a:lnTo>
                    <a:pt x="16151002" y="1219200"/>
                  </a:lnTo>
                  <a:lnTo>
                    <a:pt x="15693260" y="1066800"/>
                  </a:lnTo>
                  <a:lnTo>
                    <a:pt x="15615838" y="1028700"/>
                  </a:lnTo>
                  <a:lnTo>
                    <a:pt x="15144919" y="876300"/>
                  </a:lnTo>
                  <a:lnTo>
                    <a:pt x="15065410" y="863600"/>
                  </a:lnTo>
                  <a:lnTo>
                    <a:pt x="14582626" y="711200"/>
                  </a:lnTo>
                  <a:lnTo>
                    <a:pt x="14501248" y="698500"/>
                  </a:lnTo>
                  <a:lnTo>
                    <a:pt x="14255639" y="622300"/>
                  </a:lnTo>
                  <a:lnTo>
                    <a:pt x="14173292" y="609600"/>
                  </a:lnTo>
                  <a:lnTo>
                    <a:pt x="14007908" y="558800"/>
                  </a:lnTo>
                  <a:lnTo>
                    <a:pt x="13924880" y="546100"/>
                  </a:lnTo>
                  <a:lnTo>
                    <a:pt x="13758175" y="495300"/>
                  </a:lnTo>
                  <a:lnTo>
                    <a:pt x="13674507" y="482600"/>
                  </a:lnTo>
                  <a:lnTo>
                    <a:pt x="13590634" y="457200"/>
                  </a:lnTo>
                  <a:lnTo>
                    <a:pt x="13506561" y="444500"/>
                  </a:lnTo>
                  <a:lnTo>
                    <a:pt x="13422292" y="419100"/>
                  </a:lnTo>
                  <a:lnTo>
                    <a:pt x="13253186" y="393700"/>
                  </a:lnTo>
                  <a:lnTo>
                    <a:pt x="13168357" y="368300"/>
                  </a:lnTo>
                  <a:lnTo>
                    <a:pt x="12998171" y="342900"/>
                  </a:lnTo>
                  <a:lnTo>
                    <a:pt x="12912822" y="317500"/>
                  </a:lnTo>
                  <a:lnTo>
                    <a:pt x="12741635" y="292100"/>
                  </a:lnTo>
                  <a:lnTo>
                    <a:pt x="12655806" y="266700"/>
                  </a:lnTo>
                  <a:lnTo>
                    <a:pt x="11527902" y="101600"/>
                  </a:lnTo>
                  <a:lnTo>
                    <a:pt x="11440363" y="101600"/>
                  </a:lnTo>
                  <a:lnTo>
                    <a:pt x="11265023" y="76200"/>
                  </a:lnTo>
                  <a:lnTo>
                    <a:pt x="11177232" y="76200"/>
                  </a:lnTo>
                  <a:lnTo>
                    <a:pt x="11001427" y="50800"/>
                  </a:lnTo>
                  <a:lnTo>
                    <a:pt x="10913422" y="50800"/>
                  </a:lnTo>
                  <a:lnTo>
                    <a:pt x="10825356" y="38100"/>
                  </a:lnTo>
                  <a:close/>
                </a:path>
                <a:path w="20104100" h="7442200">
                  <a:moveTo>
                    <a:pt x="10649055" y="25400"/>
                  </a:moveTo>
                  <a:lnTo>
                    <a:pt x="8704750" y="25400"/>
                  </a:lnTo>
                  <a:lnTo>
                    <a:pt x="8616582" y="38100"/>
                  </a:lnTo>
                  <a:lnTo>
                    <a:pt x="10737232" y="38100"/>
                  </a:lnTo>
                  <a:lnTo>
                    <a:pt x="10649055" y="25400"/>
                  </a:lnTo>
                  <a:close/>
                </a:path>
                <a:path w="20104100" h="7442200">
                  <a:moveTo>
                    <a:pt x="10384250" y="12700"/>
                  </a:moveTo>
                  <a:lnTo>
                    <a:pt x="8969533" y="12700"/>
                  </a:lnTo>
                  <a:lnTo>
                    <a:pt x="8881230" y="25400"/>
                  </a:lnTo>
                  <a:lnTo>
                    <a:pt x="10472560" y="25400"/>
                  </a:lnTo>
                  <a:lnTo>
                    <a:pt x="10384250" y="12700"/>
                  </a:lnTo>
                  <a:close/>
                </a:path>
                <a:path w="20104100" h="7442200">
                  <a:moveTo>
                    <a:pt x="10119128" y="0"/>
                  </a:moveTo>
                  <a:lnTo>
                    <a:pt x="9234640" y="0"/>
                  </a:lnTo>
                  <a:lnTo>
                    <a:pt x="9146242" y="12700"/>
                  </a:lnTo>
                  <a:lnTo>
                    <a:pt x="10207530" y="12700"/>
                  </a:lnTo>
                  <a:lnTo>
                    <a:pt x="10119128" y="0"/>
                  </a:lnTo>
                  <a:close/>
                </a:path>
              </a:pathLst>
            </a:custGeom>
            <a:solidFill>
              <a:srgbClr val="E5EFF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 name="object 4"/>
            <p:cNvSpPr/>
            <p:nvPr/>
          </p:nvSpPr>
          <p:spPr>
            <a:xfrm>
              <a:off x="1136989" y="6076774"/>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 name="object 5"/>
            <p:cNvSpPr/>
            <p:nvPr/>
          </p:nvSpPr>
          <p:spPr>
            <a:xfrm>
              <a:off x="1136989" y="6076774"/>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 name="object 6"/>
            <p:cNvSpPr/>
            <p:nvPr/>
          </p:nvSpPr>
          <p:spPr>
            <a:xfrm>
              <a:off x="7385386" y="6076774"/>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7" name="object 7"/>
            <p:cNvSpPr/>
            <p:nvPr/>
          </p:nvSpPr>
          <p:spPr>
            <a:xfrm>
              <a:off x="7385386" y="6076774"/>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8" name="object 8"/>
            <p:cNvSpPr/>
            <p:nvPr/>
          </p:nvSpPr>
          <p:spPr>
            <a:xfrm>
              <a:off x="13632245" y="6076774"/>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9" name="object 9"/>
            <p:cNvSpPr/>
            <p:nvPr/>
          </p:nvSpPr>
          <p:spPr>
            <a:xfrm>
              <a:off x="13632245" y="6076774"/>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0" name="object 10"/>
          <p:cNvSpPr txBox="1">
            <a:spLocks noGrp="1"/>
          </p:cNvSpPr>
          <p:nvPr>
            <p:ph type="title"/>
          </p:nvPr>
        </p:nvSpPr>
        <p:spPr>
          <a:xfrm>
            <a:off x="500691" y="405020"/>
            <a:ext cx="7048397" cy="858631"/>
          </a:xfrm>
          <a:prstGeom prst="rect">
            <a:avLst/>
          </a:prstGeom>
        </p:spPr>
        <p:txBody>
          <a:bodyPr vert="horz" wrap="square" lIns="0" tIns="392809" rIns="0" bIns="0" rtlCol="0">
            <a:spAutoFit/>
          </a:bodyPr>
          <a:lstStyle/>
          <a:p>
            <a:pPr marL="7701">
              <a:spcBef>
                <a:spcPts val="58"/>
              </a:spcBef>
            </a:pPr>
            <a:r>
              <a:rPr>
                <a:solidFill>
                  <a:srgbClr val="005EB8"/>
                </a:solidFill>
              </a:rPr>
              <a:t>Finding</a:t>
            </a:r>
            <a:r>
              <a:rPr spc="-91">
                <a:solidFill>
                  <a:srgbClr val="005EB8"/>
                </a:solidFill>
              </a:rPr>
              <a:t> </a:t>
            </a:r>
            <a:r>
              <a:rPr>
                <a:solidFill>
                  <a:srgbClr val="005EB8"/>
                </a:solidFill>
              </a:rPr>
              <a:t>my</a:t>
            </a:r>
            <a:r>
              <a:rPr spc="-91">
                <a:solidFill>
                  <a:srgbClr val="005EB8"/>
                </a:solidFill>
              </a:rPr>
              <a:t> </a:t>
            </a:r>
            <a:r>
              <a:rPr>
                <a:solidFill>
                  <a:srgbClr val="005EB8"/>
                </a:solidFill>
              </a:rPr>
              <a:t>Scope</a:t>
            </a:r>
            <a:r>
              <a:rPr spc="-91">
                <a:solidFill>
                  <a:srgbClr val="005EB8"/>
                </a:solidFill>
              </a:rPr>
              <a:t> </a:t>
            </a:r>
            <a:r>
              <a:rPr>
                <a:solidFill>
                  <a:srgbClr val="005EB8"/>
                </a:solidFill>
              </a:rPr>
              <a:t>for</a:t>
            </a:r>
            <a:r>
              <a:rPr spc="-91">
                <a:solidFill>
                  <a:srgbClr val="005EB8"/>
                </a:solidFill>
              </a:rPr>
              <a:t> </a:t>
            </a:r>
            <a:r>
              <a:rPr>
                <a:solidFill>
                  <a:srgbClr val="005EB8"/>
                </a:solidFill>
              </a:rPr>
              <a:t>Growth</a:t>
            </a:r>
            <a:r>
              <a:rPr spc="-88">
                <a:solidFill>
                  <a:srgbClr val="005EB8"/>
                </a:solidFill>
              </a:rPr>
              <a:t> </a:t>
            </a:r>
            <a:r>
              <a:rPr spc="-6">
                <a:solidFill>
                  <a:srgbClr val="005EB8"/>
                </a:solidFill>
              </a:rPr>
              <a:t>position</a:t>
            </a:r>
          </a:p>
        </p:txBody>
      </p:sp>
      <p:sp>
        <p:nvSpPr>
          <p:cNvPr id="11" name="object 11"/>
          <p:cNvSpPr txBox="1"/>
          <p:nvPr/>
        </p:nvSpPr>
        <p:spPr>
          <a:xfrm>
            <a:off x="500690" y="1461629"/>
            <a:ext cx="4362782" cy="761953"/>
          </a:xfrm>
          <a:prstGeom prst="rect">
            <a:avLst/>
          </a:prstGeom>
        </p:spPr>
        <p:txBody>
          <a:bodyPr vert="horz" wrap="square" lIns="0" tIns="7316" rIns="0" bIns="0" rtlCol="0">
            <a:spAutoFit/>
          </a:bodyPr>
          <a:lstStyle/>
          <a:p>
            <a:pPr marL="7701" marR="3081" lvl="0" indent="0" algn="just" defTabSz="554492" rtl="0" eaLnBrk="1" fontAlgn="auto" latinLnBrk="0" hangingPunct="1">
              <a:lnSpc>
                <a:spcPct val="112100"/>
              </a:lnSpc>
              <a:spcBef>
                <a:spcPts val="58"/>
              </a:spcBef>
              <a:spcAft>
                <a:spcPts val="0"/>
              </a:spcAft>
              <a:buClrTx/>
              <a:buSzTx/>
              <a:buFontTx/>
              <a:buNone/>
              <a:tabLst/>
              <a:defRPr/>
            </a:pPr>
            <a:r>
              <a:rPr kumimoji="0" sz="1486" b="0" i="0" u="none" strike="noStrike" kern="0" cap="none" spc="0" normalizeH="0" baseline="0" noProof="0">
                <a:ln>
                  <a:noFill/>
                </a:ln>
                <a:solidFill>
                  <a:srgbClr val="669ED4"/>
                </a:solidFill>
                <a:effectLst/>
                <a:uLnTx/>
                <a:uFillTx/>
                <a:latin typeface="FrutigerLTPro-Roman"/>
                <a:ea typeface="+mn-ea"/>
                <a:cs typeface="FrutigerLTPro-Roman"/>
              </a:rPr>
              <a:t>Use</a:t>
            </a:r>
            <a:r>
              <a:rPr kumimoji="0" sz="1486" b="0" i="0" u="none" strike="noStrike" kern="0" cap="none" spc="-9"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the chart below</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to</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identify</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which </a:t>
            </a:r>
            <a:r>
              <a:rPr kumimoji="0" sz="1486" b="0" i="0" u="none" strike="noStrike" kern="0" cap="none" spc="-6" normalizeH="0" baseline="0" noProof="0">
                <a:ln>
                  <a:noFill/>
                </a:ln>
                <a:solidFill>
                  <a:srgbClr val="669ED4"/>
                </a:solidFill>
                <a:effectLst/>
                <a:uLnTx/>
                <a:uFillTx/>
                <a:latin typeface="FrutigerLTPro-Roman"/>
                <a:ea typeface="+mn-ea"/>
                <a:cs typeface="FrutigerLTPro-Roman"/>
              </a:rPr>
              <a:t>ambition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category</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you</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are</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currently</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in</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and</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then</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6" normalizeH="0" baseline="0" noProof="0">
                <a:ln>
                  <a:noFill/>
                </a:ln>
                <a:solidFill>
                  <a:srgbClr val="669ED4"/>
                </a:solidFill>
                <a:effectLst/>
                <a:uLnTx/>
                <a:uFillTx/>
                <a:latin typeface="FrutigerLTPro-Roman"/>
                <a:ea typeface="+mn-ea"/>
                <a:cs typeface="FrutigerLTPro-Roman"/>
              </a:rPr>
              <a:t>continue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to</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identify</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and</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read</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your</a:t>
            </a:r>
            <a:r>
              <a:rPr kumimoji="0" sz="1486" b="0" i="0" u="none" strike="noStrike" kern="0" cap="none" spc="-3" normalizeH="0" baseline="0" noProof="0">
                <a:ln>
                  <a:noFill/>
                </a:ln>
                <a:solidFill>
                  <a:srgbClr val="669ED4"/>
                </a:solidFill>
                <a:effectLst/>
                <a:uLnTx/>
                <a:uFillTx/>
                <a:latin typeface="FrutigerLTPro-Roman"/>
                <a:ea typeface="+mn-ea"/>
                <a:cs typeface="FrutigerLTPro-Roman"/>
              </a:rPr>
              <a:t> </a:t>
            </a:r>
            <a:r>
              <a:rPr kumimoji="0" sz="1486" b="0" i="0" u="none" strike="noStrike" kern="0" cap="none" spc="0" normalizeH="0" baseline="0" noProof="0">
                <a:ln>
                  <a:noFill/>
                </a:ln>
                <a:solidFill>
                  <a:srgbClr val="669ED4"/>
                </a:solidFill>
                <a:effectLst/>
                <a:uLnTx/>
                <a:uFillTx/>
                <a:latin typeface="FrutigerLTPro-Roman"/>
                <a:ea typeface="+mn-ea"/>
                <a:cs typeface="FrutigerLTPro-Roman"/>
              </a:rPr>
              <a:t>current level of </a:t>
            </a:r>
            <a:r>
              <a:rPr kumimoji="0" sz="1486" b="0" i="0" u="none" strike="noStrike" kern="0" cap="none" spc="-6" normalizeH="0" baseline="0" noProof="0">
                <a:ln>
                  <a:noFill/>
                </a:ln>
                <a:solidFill>
                  <a:srgbClr val="669ED4"/>
                </a:solidFill>
                <a:effectLst/>
                <a:uLnTx/>
                <a:uFillTx/>
                <a:latin typeface="FrutigerLTPro-Roman"/>
                <a:ea typeface="+mn-ea"/>
                <a:cs typeface="FrutigerLTPro-Roman"/>
              </a:rPr>
              <a:t>impact.</a:t>
            </a:r>
            <a:endParaRPr kumimoji="0" sz="1486"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sp>
        <p:nvSpPr>
          <p:cNvPr id="12" name="object 12"/>
          <p:cNvSpPr txBox="1"/>
          <p:nvPr/>
        </p:nvSpPr>
        <p:spPr>
          <a:xfrm>
            <a:off x="1242154" y="3742134"/>
            <a:ext cx="2130562" cy="571264"/>
          </a:xfrm>
          <a:prstGeom prst="rect">
            <a:avLst/>
          </a:prstGeom>
        </p:spPr>
        <p:txBody>
          <a:bodyPr vert="horz" wrap="square" lIns="0" tIns="7701" rIns="0" bIns="0" rtlCol="0">
            <a:spAutoFit/>
          </a:bodyPr>
          <a:lstStyle/>
          <a:p>
            <a:pPr marL="7316" marR="3081" lvl="0" indent="0" algn="ctr"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stay</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current</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role/ discipline/function</a:t>
            </a:r>
            <a:r>
              <a:rPr kumimoji="0" sz="1001" b="0" i="0" u="none" strike="noStrike" kern="0" cap="none" spc="-21"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21"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continue</a:t>
            </a:r>
            <a:r>
              <a:rPr kumimoji="0" sz="1001" b="0" i="0" u="none" strike="noStrike" kern="0" cap="none" spc="-21"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to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grow</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this</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field/profession?</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grpSp>
        <p:nvGrpSpPr>
          <p:cNvPr id="13" name="object 13"/>
          <p:cNvGrpSpPr/>
          <p:nvPr/>
        </p:nvGrpSpPr>
        <p:grpSpPr>
          <a:xfrm>
            <a:off x="3229128" y="5591200"/>
            <a:ext cx="5734767" cy="758577"/>
            <a:chOff x="5324366" y="9220303"/>
            <a:chExt cx="9457055" cy="1250950"/>
          </a:xfrm>
        </p:grpSpPr>
        <p:sp>
          <p:nvSpPr>
            <p:cNvPr id="14" name="object 14"/>
            <p:cNvSpPr/>
            <p:nvPr/>
          </p:nvSpPr>
          <p:spPr>
            <a:xfrm>
              <a:off x="5334843" y="9230780"/>
              <a:ext cx="9436100" cy="1229995"/>
            </a:xfrm>
            <a:custGeom>
              <a:avLst/>
              <a:gdLst/>
              <a:ahLst/>
              <a:cxnLst/>
              <a:rect l="l" t="t" r="r" b="b"/>
              <a:pathLst>
                <a:path w="9436100" h="1229995">
                  <a:moveTo>
                    <a:pt x="8821134" y="0"/>
                  </a:moveTo>
                  <a:lnTo>
                    <a:pt x="614818" y="0"/>
                  </a:ln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8821134" y="1229637"/>
                  </a:lnTo>
                  <a:lnTo>
                    <a:pt x="8869181" y="1227788"/>
                  </a:lnTo>
                  <a:lnTo>
                    <a:pt x="8916217" y="1222330"/>
                  </a:lnTo>
                  <a:lnTo>
                    <a:pt x="8962104" y="1213400"/>
                  </a:lnTo>
                  <a:lnTo>
                    <a:pt x="9006707" y="1201135"/>
                  </a:lnTo>
                  <a:lnTo>
                    <a:pt x="9049888" y="1185672"/>
                  </a:lnTo>
                  <a:lnTo>
                    <a:pt x="9091511" y="1167147"/>
                  </a:lnTo>
                  <a:lnTo>
                    <a:pt x="9131440" y="1145698"/>
                  </a:lnTo>
                  <a:lnTo>
                    <a:pt x="9169537" y="1121460"/>
                  </a:lnTo>
                  <a:lnTo>
                    <a:pt x="9205666" y="1094570"/>
                  </a:lnTo>
                  <a:lnTo>
                    <a:pt x="9239690" y="1065166"/>
                  </a:lnTo>
                  <a:lnTo>
                    <a:pt x="9271472" y="1033383"/>
                  </a:lnTo>
                  <a:lnTo>
                    <a:pt x="9300876" y="999359"/>
                  </a:lnTo>
                  <a:lnTo>
                    <a:pt x="9327766" y="963229"/>
                  </a:lnTo>
                  <a:lnTo>
                    <a:pt x="9352003" y="925132"/>
                  </a:lnTo>
                  <a:lnTo>
                    <a:pt x="9373453" y="885203"/>
                  </a:lnTo>
                  <a:lnTo>
                    <a:pt x="9391977" y="843579"/>
                  </a:lnTo>
                  <a:lnTo>
                    <a:pt x="9407440" y="800396"/>
                  </a:lnTo>
                  <a:lnTo>
                    <a:pt x="9419705" y="755792"/>
                  </a:lnTo>
                  <a:lnTo>
                    <a:pt x="9428635" y="709904"/>
                  </a:lnTo>
                  <a:lnTo>
                    <a:pt x="9434093" y="662867"/>
                  </a:lnTo>
                  <a:lnTo>
                    <a:pt x="9435943" y="614818"/>
                  </a:lnTo>
                  <a:lnTo>
                    <a:pt x="9434093" y="566770"/>
                  </a:lnTo>
                  <a:lnTo>
                    <a:pt x="9428635" y="519733"/>
                  </a:lnTo>
                  <a:lnTo>
                    <a:pt x="9419705" y="473844"/>
                  </a:lnTo>
                  <a:lnTo>
                    <a:pt x="9407440" y="429241"/>
                  </a:lnTo>
                  <a:lnTo>
                    <a:pt x="9391977" y="386058"/>
                  </a:lnTo>
                  <a:lnTo>
                    <a:pt x="9373453" y="344434"/>
                  </a:lnTo>
                  <a:lnTo>
                    <a:pt x="9352003" y="304505"/>
                  </a:lnTo>
                  <a:lnTo>
                    <a:pt x="9327766" y="266408"/>
                  </a:lnTo>
                  <a:lnTo>
                    <a:pt x="9300876" y="230278"/>
                  </a:lnTo>
                  <a:lnTo>
                    <a:pt x="9271472" y="196254"/>
                  </a:lnTo>
                  <a:lnTo>
                    <a:pt x="9239690" y="164471"/>
                  </a:lnTo>
                  <a:lnTo>
                    <a:pt x="9205666" y="135067"/>
                  </a:lnTo>
                  <a:lnTo>
                    <a:pt x="9169537" y="108177"/>
                  </a:lnTo>
                  <a:lnTo>
                    <a:pt x="9131440" y="83939"/>
                  </a:lnTo>
                  <a:lnTo>
                    <a:pt x="9091511" y="62489"/>
                  </a:lnTo>
                  <a:lnTo>
                    <a:pt x="9049888" y="43965"/>
                  </a:lnTo>
                  <a:lnTo>
                    <a:pt x="9006707" y="28502"/>
                  </a:lnTo>
                  <a:lnTo>
                    <a:pt x="8962104" y="16237"/>
                  </a:lnTo>
                  <a:lnTo>
                    <a:pt x="8916217" y="7307"/>
                  </a:lnTo>
                  <a:lnTo>
                    <a:pt x="8869181" y="1849"/>
                  </a:lnTo>
                  <a:lnTo>
                    <a:pt x="8821134"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15" name="object 15"/>
            <p:cNvSpPr/>
            <p:nvPr/>
          </p:nvSpPr>
          <p:spPr>
            <a:xfrm>
              <a:off x="5334843" y="9230780"/>
              <a:ext cx="9436100" cy="1229995"/>
            </a:xfrm>
            <a:custGeom>
              <a:avLst/>
              <a:gdLst/>
              <a:ahLst/>
              <a:cxnLst/>
              <a:rect l="l" t="t" r="r" b="b"/>
              <a:pathLst>
                <a:path w="9436100" h="1229995">
                  <a:moveTo>
                    <a:pt x="614818" y="0"/>
                  </a:move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8821134" y="1229637"/>
                  </a:lnTo>
                  <a:lnTo>
                    <a:pt x="8869181" y="1227788"/>
                  </a:lnTo>
                  <a:lnTo>
                    <a:pt x="8916217" y="1222330"/>
                  </a:lnTo>
                  <a:lnTo>
                    <a:pt x="8962104" y="1213400"/>
                  </a:lnTo>
                  <a:lnTo>
                    <a:pt x="9006707" y="1201135"/>
                  </a:lnTo>
                  <a:lnTo>
                    <a:pt x="9049888" y="1185672"/>
                  </a:lnTo>
                  <a:lnTo>
                    <a:pt x="9091511" y="1167147"/>
                  </a:lnTo>
                  <a:lnTo>
                    <a:pt x="9131440" y="1145698"/>
                  </a:lnTo>
                  <a:lnTo>
                    <a:pt x="9169537" y="1121460"/>
                  </a:lnTo>
                  <a:lnTo>
                    <a:pt x="9205666" y="1094570"/>
                  </a:lnTo>
                  <a:lnTo>
                    <a:pt x="9239690" y="1065166"/>
                  </a:lnTo>
                  <a:lnTo>
                    <a:pt x="9271472" y="1033383"/>
                  </a:lnTo>
                  <a:lnTo>
                    <a:pt x="9300876" y="999359"/>
                  </a:lnTo>
                  <a:lnTo>
                    <a:pt x="9327766" y="963229"/>
                  </a:lnTo>
                  <a:lnTo>
                    <a:pt x="9352003" y="925132"/>
                  </a:lnTo>
                  <a:lnTo>
                    <a:pt x="9373453" y="885203"/>
                  </a:lnTo>
                  <a:lnTo>
                    <a:pt x="9391977" y="843579"/>
                  </a:lnTo>
                  <a:lnTo>
                    <a:pt x="9407440" y="800396"/>
                  </a:lnTo>
                  <a:lnTo>
                    <a:pt x="9419705" y="755792"/>
                  </a:lnTo>
                  <a:lnTo>
                    <a:pt x="9428635" y="709904"/>
                  </a:lnTo>
                  <a:lnTo>
                    <a:pt x="9434093" y="662867"/>
                  </a:lnTo>
                  <a:lnTo>
                    <a:pt x="9435943" y="614818"/>
                  </a:lnTo>
                  <a:lnTo>
                    <a:pt x="9434093" y="566770"/>
                  </a:lnTo>
                  <a:lnTo>
                    <a:pt x="9428635" y="519733"/>
                  </a:lnTo>
                  <a:lnTo>
                    <a:pt x="9419705" y="473844"/>
                  </a:lnTo>
                  <a:lnTo>
                    <a:pt x="9407440" y="429241"/>
                  </a:lnTo>
                  <a:lnTo>
                    <a:pt x="9391977" y="386058"/>
                  </a:lnTo>
                  <a:lnTo>
                    <a:pt x="9373453" y="344434"/>
                  </a:lnTo>
                  <a:lnTo>
                    <a:pt x="9352003" y="304505"/>
                  </a:lnTo>
                  <a:lnTo>
                    <a:pt x="9327766" y="266408"/>
                  </a:lnTo>
                  <a:lnTo>
                    <a:pt x="9300876" y="230278"/>
                  </a:lnTo>
                  <a:lnTo>
                    <a:pt x="9271472" y="196254"/>
                  </a:lnTo>
                  <a:lnTo>
                    <a:pt x="9239690" y="164471"/>
                  </a:lnTo>
                  <a:lnTo>
                    <a:pt x="9205666" y="135067"/>
                  </a:lnTo>
                  <a:lnTo>
                    <a:pt x="9169537" y="108177"/>
                  </a:lnTo>
                  <a:lnTo>
                    <a:pt x="9131440" y="83939"/>
                  </a:lnTo>
                  <a:lnTo>
                    <a:pt x="9091511" y="62489"/>
                  </a:lnTo>
                  <a:lnTo>
                    <a:pt x="9049888" y="43965"/>
                  </a:lnTo>
                  <a:lnTo>
                    <a:pt x="9006707" y="28502"/>
                  </a:lnTo>
                  <a:lnTo>
                    <a:pt x="8962104" y="16237"/>
                  </a:lnTo>
                  <a:lnTo>
                    <a:pt x="8916217" y="7307"/>
                  </a:lnTo>
                  <a:lnTo>
                    <a:pt x="8869181" y="1849"/>
                  </a:lnTo>
                  <a:lnTo>
                    <a:pt x="8821134" y="0"/>
                  </a:lnTo>
                  <a:lnTo>
                    <a:pt x="614818" y="0"/>
                  </a:lnTo>
                  <a:close/>
                </a:path>
              </a:pathLst>
            </a:custGeom>
            <a:ln w="20941">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6" name="object 16"/>
          <p:cNvSpPr txBox="1"/>
          <p:nvPr/>
        </p:nvSpPr>
        <p:spPr>
          <a:xfrm>
            <a:off x="3994297" y="5749969"/>
            <a:ext cx="4204520" cy="378712"/>
          </a:xfrm>
          <a:prstGeom prst="rect">
            <a:avLst/>
          </a:prstGeom>
        </p:spPr>
        <p:txBody>
          <a:bodyPr vert="horz" wrap="square" lIns="0" tIns="7701" rIns="0" bIns="0" rtlCol="0">
            <a:spAutoFit/>
          </a:bodyPr>
          <a:lstStyle/>
          <a:p>
            <a:pPr marL="457456" marR="3081" lvl="0" indent="-450140" algn="l" defTabSz="554492" rtl="0" eaLnBrk="1" fontAlgn="auto" latinLnBrk="0" hangingPunct="1">
              <a:lnSpc>
                <a:spcPct val="124900"/>
              </a:lnSpc>
              <a:spcBef>
                <a:spcPts val="61"/>
              </a:spcBef>
              <a:spcAft>
                <a:spcPts val="0"/>
              </a:spcAft>
              <a:buClrTx/>
              <a:buSzTx/>
              <a:buFontTx/>
              <a:buNone/>
              <a:tabLst/>
              <a:defRPr/>
            </a:pPr>
            <a:r>
              <a:rPr kumimoji="0" sz="1001" b="1" i="0" u="none" strike="noStrike" kern="0" cap="none" spc="-6" normalizeH="0" baseline="0" noProof="0">
                <a:ln>
                  <a:noFill/>
                </a:ln>
                <a:solidFill>
                  <a:srgbClr val="FFFFFF"/>
                </a:solidFill>
                <a:effectLst/>
                <a:uLnTx/>
                <a:uFillTx/>
                <a:latin typeface="FrutigerLTPro-Bold"/>
                <a:ea typeface="+mn-ea"/>
                <a:cs typeface="FrutigerLTPro-Bold"/>
              </a:rPr>
              <a:t>Depending</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whether</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you</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agree</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‘yes’</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Depth</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Breadth</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Stretch,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click</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ambition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box</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find</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matching</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description.</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7" name="object 17"/>
          <p:cNvSpPr txBox="1"/>
          <p:nvPr/>
        </p:nvSpPr>
        <p:spPr>
          <a:xfrm>
            <a:off x="4851868" y="3742112"/>
            <a:ext cx="2489442" cy="571264"/>
          </a:xfrm>
          <a:prstGeom prst="rect">
            <a:avLst/>
          </a:prstGeom>
        </p:spPr>
        <p:txBody>
          <a:bodyPr vert="horz" wrap="square" lIns="0" tIns="7701" rIns="0" bIns="0" rtlCol="0">
            <a:spAutoFit/>
          </a:bodyPr>
          <a:lstStyle/>
          <a:p>
            <a:pPr marL="7701" marR="3081" lvl="0" indent="0" algn="ctr"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stay</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current</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discipline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but</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broaden</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role/knowledge/expertise into</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other</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areas</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or</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functions?</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sp>
        <p:nvSpPr>
          <p:cNvPr id="18" name="object 18"/>
          <p:cNvSpPr txBox="1"/>
          <p:nvPr/>
        </p:nvSpPr>
        <p:spPr>
          <a:xfrm>
            <a:off x="8595438" y="3742112"/>
            <a:ext cx="2578777" cy="571264"/>
          </a:xfrm>
          <a:prstGeom prst="rect">
            <a:avLst/>
          </a:prstGeom>
        </p:spPr>
        <p:txBody>
          <a:bodyPr vert="horz" wrap="square" lIns="0" tIns="7701" rIns="0" bIns="0" rtlCol="0">
            <a:spAutoFit/>
          </a:bodyPr>
          <a:lstStyle/>
          <a:p>
            <a:pPr marL="7701" marR="3081" lvl="0" indent="-385" algn="ctr"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move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from</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current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role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into</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another</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role,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perhaps</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one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with</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greater complexity</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and/or</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leadership</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impact?</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pic>
        <p:nvPicPr>
          <p:cNvPr id="19" name="object 19"/>
          <p:cNvPicPr/>
          <p:nvPr/>
        </p:nvPicPr>
        <p:blipFill>
          <a:blip r:embed="rId3" cstate="print"/>
          <a:stretch>
            <a:fillRect/>
          </a:stretch>
        </p:blipFill>
        <p:spPr>
          <a:xfrm>
            <a:off x="1669509" y="2894076"/>
            <a:ext cx="1353509" cy="438525"/>
          </a:xfrm>
          <a:prstGeom prst="rect">
            <a:avLst/>
          </a:prstGeom>
        </p:spPr>
      </p:pic>
      <p:sp>
        <p:nvSpPr>
          <p:cNvPr id="20" name="object 20"/>
          <p:cNvSpPr txBox="1"/>
          <p:nvPr/>
        </p:nvSpPr>
        <p:spPr>
          <a:xfrm>
            <a:off x="1946712" y="3002458"/>
            <a:ext cx="79939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Start</a:t>
            </a:r>
            <a:r>
              <a:rPr kumimoji="0" sz="1304" b="1" i="0" u="none" strike="noStrike" kern="0" cap="none" spc="-6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2" normalizeH="0" baseline="0" noProof="0">
                <a:ln>
                  <a:noFill/>
                </a:ln>
                <a:solidFill>
                  <a:srgbClr val="FFFFFF"/>
                </a:solidFill>
                <a:effectLst/>
                <a:uLnTx/>
                <a:uFillTx/>
                <a:latin typeface="FrutigerLTPro-Bold"/>
                <a:ea typeface="+mn-ea"/>
                <a:cs typeface="FrutigerLTPro-Bold"/>
              </a:rPr>
              <a:t>Here</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1" name="object 21"/>
          <p:cNvSpPr/>
          <p:nvPr/>
        </p:nvSpPr>
        <p:spPr>
          <a:xfrm>
            <a:off x="1517456" y="4776967"/>
            <a:ext cx="1580305" cy="438589"/>
          </a:xfrm>
          <a:custGeom>
            <a:avLst/>
            <a:gdLst/>
            <a:ahLst/>
            <a:cxnLst/>
            <a:rect l="l" t="t" r="r" b="b"/>
            <a:pathLst>
              <a:path w="2606040" h="723265">
                <a:moveTo>
                  <a:pt x="2368011"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485712"/>
                </a:lnTo>
                <a:lnTo>
                  <a:pt x="4824" y="533566"/>
                </a:lnTo>
                <a:lnTo>
                  <a:pt x="18660" y="578136"/>
                </a:lnTo>
                <a:lnTo>
                  <a:pt x="40552" y="618468"/>
                </a:lnTo>
                <a:lnTo>
                  <a:pt x="69547" y="653608"/>
                </a:lnTo>
                <a:lnTo>
                  <a:pt x="104689" y="682601"/>
                </a:lnTo>
                <a:lnTo>
                  <a:pt x="145023" y="704492"/>
                </a:lnTo>
                <a:lnTo>
                  <a:pt x="189594" y="718327"/>
                </a:lnTo>
                <a:lnTo>
                  <a:pt x="237448" y="723150"/>
                </a:lnTo>
                <a:lnTo>
                  <a:pt x="2368011" y="723150"/>
                </a:lnTo>
                <a:lnTo>
                  <a:pt x="2415865" y="718327"/>
                </a:lnTo>
                <a:lnTo>
                  <a:pt x="2460436" y="704492"/>
                </a:lnTo>
                <a:lnTo>
                  <a:pt x="2500770" y="682601"/>
                </a:lnTo>
                <a:lnTo>
                  <a:pt x="2535912" y="653608"/>
                </a:lnTo>
                <a:lnTo>
                  <a:pt x="2564907" y="618468"/>
                </a:lnTo>
                <a:lnTo>
                  <a:pt x="2586799" y="578136"/>
                </a:lnTo>
                <a:lnTo>
                  <a:pt x="2600635" y="533566"/>
                </a:lnTo>
                <a:lnTo>
                  <a:pt x="2605459" y="485712"/>
                </a:lnTo>
                <a:lnTo>
                  <a:pt x="2605459" y="237448"/>
                </a:lnTo>
                <a:lnTo>
                  <a:pt x="2600635" y="189591"/>
                </a:lnTo>
                <a:lnTo>
                  <a:pt x="2586799" y="145018"/>
                </a:lnTo>
                <a:lnTo>
                  <a:pt x="2564907" y="104684"/>
                </a:lnTo>
                <a:lnTo>
                  <a:pt x="2535912" y="69543"/>
                </a:lnTo>
                <a:lnTo>
                  <a:pt x="2500770" y="40550"/>
                </a:lnTo>
                <a:lnTo>
                  <a:pt x="2460436" y="18658"/>
                </a:lnTo>
                <a:lnTo>
                  <a:pt x="2415865" y="4823"/>
                </a:lnTo>
                <a:lnTo>
                  <a:pt x="2368011" y="0"/>
                </a:lnTo>
                <a:close/>
              </a:path>
            </a:pathLst>
          </a:custGeom>
          <a:solidFill>
            <a:srgbClr val="00308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2" name="object 22"/>
          <p:cNvSpPr txBox="1"/>
          <p:nvPr/>
        </p:nvSpPr>
        <p:spPr>
          <a:xfrm>
            <a:off x="1779698" y="4885347"/>
            <a:ext cx="1055847"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in</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Depth</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3" name="object 23"/>
          <p:cNvSpPr/>
          <p:nvPr/>
        </p:nvSpPr>
        <p:spPr>
          <a:xfrm>
            <a:off x="5306023" y="4776967"/>
            <a:ext cx="1580305" cy="438589"/>
          </a:xfrm>
          <a:custGeom>
            <a:avLst/>
            <a:gdLst/>
            <a:ahLst/>
            <a:cxnLst/>
            <a:rect l="l" t="t" r="r" b="b"/>
            <a:pathLst>
              <a:path w="2606040" h="723265">
                <a:moveTo>
                  <a:pt x="2368011"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485712"/>
                </a:lnTo>
                <a:lnTo>
                  <a:pt x="4824" y="533566"/>
                </a:lnTo>
                <a:lnTo>
                  <a:pt x="18660" y="578136"/>
                </a:lnTo>
                <a:lnTo>
                  <a:pt x="40552" y="618468"/>
                </a:lnTo>
                <a:lnTo>
                  <a:pt x="69547" y="653608"/>
                </a:lnTo>
                <a:lnTo>
                  <a:pt x="104689" y="682601"/>
                </a:lnTo>
                <a:lnTo>
                  <a:pt x="145023" y="704492"/>
                </a:lnTo>
                <a:lnTo>
                  <a:pt x="189594" y="718327"/>
                </a:lnTo>
                <a:lnTo>
                  <a:pt x="237448" y="723150"/>
                </a:lnTo>
                <a:lnTo>
                  <a:pt x="2368011" y="723150"/>
                </a:lnTo>
                <a:lnTo>
                  <a:pt x="2415865" y="718327"/>
                </a:lnTo>
                <a:lnTo>
                  <a:pt x="2460436" y="704492"/>
                </a:lnTo>
                <a:lnTo>
                  <a:pt x="2500770" y="682601"/>
                </a:lnTo>
                <a:lnTo>
                  <a:pt x="2535912" y="653608"/>
                </a:lnTo>
                <a:lnTo>
                  <a:pt x="2564907" y="618468"/>
                </a:lnTo>
                <a:lnTo>
                  <a:pt x="2586799" y="578136"/>
                </a:lnTo>
                <a:lnTo>
                  <a:pt x="2600635" y="533566"/>
                </a:lnTo>
                <a:lnTo>
                  <a:pt x="2605459" y="485712"/>
                </a:lnTo>
                <a:lnTo>
                  <a:pt x="2605459" y="237448"/>
                </a:lnTo>
                <a:lnTo>
                  <a:pt x="2600635" y="189591"/>
                </a:lnTo>
                <a:lnTo>
                  <a:pt x="2586799" y="145018"/>
                </a:lnTo>
                <a:lnTo>
                  <a:pt x="2564907" y="104684"/>
                </a:lnTo>
                <a:lnTo>
                  <a:pt x="2535912" y="69543"/>
                </a:lnTo>
                <a:lnTo>
                  <a:pt x="2500770" y="40550"/>
                </a:lnTo>
                <a:lnTo>
                  <a:pt x="2460436" y="18658"/>
                </a:lnTo>
                <a:lnTo>
                  <a:pt x="2415865" y="4823"/>
                </a:lnTo>
                <a:lnTo>
                  <a:pt x="2368011"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4" name="object 24"/>
          <p:cNvSpPr txBox="1"/>
          <p:nvPr/>
        </p:nvSpPr>
        <p:spPr>
          <a:xfrm>
            <a:off x="5500828" y="4885347"/>
            <a:ext cx="1190620"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in</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Breadth</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5" name="object 25"/>
          <p:cNvSpPr/>
          <p:nvPr/>
        </p:nvSpPr>
        <p:spPr>
          <a:xfrm>
            <a:off x="9094591" y="4776967"/>
            <a:ext cx="1580305" cy="438589"/>
          </a:xfrm>
          <a:custGeom>
            <a:avLst/>
            <a:gdLst/>
            <a:ahLst/>
            <a:cxnLst/>
            <a:rect l="l" t="t" r="r" b="b"/>
            <a:pathLst>
              <a:path w="2606040" h="723265">
                <a:moveTo>
                  <a:pt x="2368011"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485712"/>
                </a:lnTo>
                <a:lnTo>
                  <a:pt x="4824" y="533566"/>
                </a:lnTo>
                <a:lnTo>
                  <a:pt x="18660" y="578136"/>
                </a:lnTo>
                <a:lnTo>
                  <a:pt x="40552" y="618468"/>
                </a:lnTo>
                <a:lnTo>
                  <a:pt x="69547" y="653608"/>
                </a:lnTo>
                <a:lnTo>
                  <a:pt x="104689" y="682601"/>
                </a:lnTo>
                <a:lnTo>
                  <a:pt x="145023" y="704492"/>
                </a:lnTo>
                <a:lnTo>
                  <a:pt x="189594" y="718327"/>
                </a:lnTo>
                <a:lnTo>
                  <a:pt x="237448" y="723150"/>
                </a:lnTo>
                <a:lnTo>
                  <a:pt x="2368011" y="723150"/>
                </a:lnTo>
                <a:lnTo>
                  <a:pt x="2415865" y="718327"/>
                </a:lnTo>
                <a:lnTo>
                  <a:pt x="2460436" y="704492"/>
                </a:lnTo>
                <a:lnTo>
                  <a:pt x="2500770" y="682601"/>
                </a:lnTo>
                <a:lnTo>
                  <a:pt x="2535912" y="653608"/>
                </a:lnTo>
                <a:lnTo>
                  <a:pt x="2564907" y="618468"/>
                </a:lnTo>
                <a:lnTo>
                  <a:pt x="2586799" y="578136"/>
                </a:lnTo>
                <a:lnTo>
                  <a:pt x="2600635" y="533566"/>
                </a:lnTo>
                <a:lnTo>
                  <a:pt x="2605459" y="485712"/>
                </a:lnTo>
                <a:lnTo>
                  <a:pt x="2605459" y="237448"/>
                </a:lnTo>
                <a:lnTo>
                  <a:pt x="2600635" y="189591"/>
                </a:lnTo>
                <a:lnTo>
                  <a:pt x="2586799" y="145018"/>
                </a:lnTo>
                <a:lnTo>
                  <a:pt x="2564907" y="104684"/>
                </a:lnTo>
                <a:lnTo>
                  <a:pt x="2535912" y="69543"/>
                </a:lnTo>
                <a:lnTo>
                  <a:pt x="2500770" y="40550"/>
                </a:lnTo>
                <a:lnTo>
                  <a:pt x="2460436" y="18658"/>
                </a:lnTo>
                <a:lnTo>
                  <a:pt x="2415865" y="4823"/>
                </a:lnTo>
                <a:lnTo>
                  <a:pt x="2368011" y="0"/>
                </a:lnTo>
                <a:close/>
              </a:path>
            </a:pathLst>
          </a:custGeom>
          <a:solidFill>
            <a:srgbClr val="41B6E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6" name="object 26"/>
          <p:cNvSpPr txBox="1"/>
          <p:nvPr/>
        </p:nvSpPr>
        <p:spPr>
          <a:xfrm>
            <a:off x="9292847" y="4804748"/>
            <a:ext cx="1183688" cy="372526"/>
          </a:xfrm>
          <a:prstGeom prst="rect">
            <a:avLst/>
          </a:prstGeom>
        </p:spPr>
        <p:txBody>
          <a:bodyPr vert="horz" wrap="square" lIns="0" tIns="46978" rIns="0" bIns="0" rtlCol="0">
            <a:spAutoFit/>
          </a:bodyPr>
          <a:lstStyle/>
          <a:p>
            <a:pPr marL="155180" marR="3081" lvl="0" indent="-147865" algn="l" defTabSz="554492" rtl="0" eaLnBrk="1" fontAlgn="auto" latinLnBrk="0" hangingPunct="1">
              <a:lnSpc>
                <a:spcPct val="79900"/>
              </a:lnSpc>
              <a:spcBef>
                <a:spcPts val="370"/>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in</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Stretch/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Complexity</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grpSp>
        <p:nvGrpSpPr>
          <p:cNvPr id="27" name="object 27"/>
          <p:cNvGrpSpPr/>
          <p:nvPr/>
        </p:nvGrpSpPr>
        <p:grpSpPr>
          <a:xfrm>
            <a:off x="2307508" y="3332605"/>
            <a:ext cx="9376322" cy="3167926"/>
            <a:chOff x="3804546" y="5495711"/>
            <a:chExt cx="15462250" cy="5224145"/>
          </a:xfrm>
        </p:grpSpPr>
        <p:sp>
          <p:nvSpPr>
            <p:cNvPr id="28" name="object 28"/>
            <p:cNvSpPr/>
            <p:nvPr/>
          </p:nvSpPr>
          <p:spPr>
            <a:xfrm>
              <a:off x="3868456" y="5495711"/>
              <a:ext cx="0" cy="467995"/>
            </a:xfrm>
            <a:custGeom>
              <a:avLst/>
              <a:gdLst/>
              <a:ahLst/>
              <a:cxnLst/>
              <a:rect l="l" t="t" r="r" b="b"/>
              <a:pathLst>
                <a:path h="467995">
                  <a:moveTo>
                    <a:pt x="0" y="0"/>
                  </a:moveTo>
                  <a:lnTo>
                    <a:pt x="0" y="467472"/>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9" name="object 29"/>
            <p:cNvSpPr/>
            <p:nvPr/>
          </p:nvSpPr>
          <p:spPr>
            <a:xfrm>
              <a:off x="3804552" y="5890685"/>
              <a:ext cx="128270" cy="175895"/>
            </a:xfrm>
            <a:custGeom>
              <a:avLst/>
              <a:gdLst/>
              <a:ahLst/>
              <a:cxnLst/>
              <a:rect l="l" t="t" r="r" b="b"/>
              <a:pathLst>
                <a:path w="128270" h="175895">
                  <a:moveTo>
                    <a:pt x="127818" y="0"/>
                  </a:moveTo>
                  <a:lnTo>
                    <a:pt x="0" y="0"/>
                  </a:lnTo>
                  <a:lnTo>
                    <a:pt x="63903" y="175617"/>
                  </a:lnTo>
                  <a:lnTo>
                    <a:pt x="12781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0" name="object 30"/>
            <p:cNvSpPr/>
            <p:nvPr/>
          </p:nvSpPr>
          <p:spPr>
            <a:xfrm>
              <a:off x="6482330" y="6691590"/>
              <a:ext cx="789940" cy="0"/>
            </a:xfrm>
            <a:custGeom>
              <a:avLst/>
              <a:gdLst/>
              <a:ahLst/>
              <a:cxnLst/>
              <a:rect l="l" t="t" r="r" b="b"/>
              <a:pathLst>
                <a:path w="789940">
                  <a:moveTo>
                    <a:pt x="0" y="0"/>
                  </a:moveTo>
                  <a:lnTo>
                    <a:pt x="78945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1" name="object 31"/>
            <p:cNvSpPr/>
            <p:nvPr/>
          </p:nvSpPr>
          <p:spPr>
            <a:xfrm>
              <a:off x="7199282" y="6627676"/>
              <a:ext cx="175895" cy="128270"/>
            </a:xfrm>
            <a:custGeom>
              <a:avLst/>
              <a:gdLst/>
              <a:ahLst/>
              <a:cxnLst/>
              <a:rect l="l" t="t" r="r" b="b"/>
              <a:pathLst>
                <a:path w="175895"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2" name="object 32"/>
            <p:cNvSpPr/>
            <p:nvPr/>
          </p:nvSpPr>
          <p:spPr>
            <a:xfrm>
              <a:off x="3868460" y="7316879"/>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3" name="object 33"/>
            <p:cNvSpPr/>
            <p:nvPr/>
          </p:nvSpPr>
          <p:spPr>
            <a:xfrm>
              <a:off x="3804546" y="7701941"/>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4" name="object 34"/>
            <p:cNvSpPr/>
            <p:nvPr/>
          </p:nvSpPr>
          <p:spPr>
            <a:xfrm>
              <a:off x="10042356" y="7316879"/>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5" name="object 35"/>
            <p:cNvSpPr/>
            <p:nvPr/>
          </p:nvSpPr>
          <p:spPr>
            <a:xfrm>
              <a:off x="9978441" y="7701941"/>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6" name="object 36"/>
            <p:cNvSpPr/>
            <p:nvPr/>
          </p:nvSpPr>
          <p:spPr>
            <a:xfrm>
              <a:off x="16289211" y="7316879"/>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7" name="object 37"/>
            <p:cNvSpPr/>
            <p:nvPr/>
          </p:nvSpPr>
          <p:spPr>
            <a:xfrm>
              <a:off x="16225296" y="7701941"/>
              <a:ext cx="128270" cy="175895"/>
            </a:xfrm>
            <a:custGeom>
              <a:avLst/>
              <a:gdLst/>
              <a:ahLst/>
              <a:cxnLst/>
              <a:rect l="l" t="t" r="r" b="b"/>
              <a:pathLst>
                <a:path w="128269"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8" name="object 38"/>
            <p:cNvSpPr/>
            <p:nvPr/>
          </p:nvSpPr>
          <p:spPr>
            <a:xfrm>
              <a:off x="12729189" y="6691590"/>
              <a:ext cx="789940" cy="0"/>
            </a:xfrm>
            <a:custGeom>
              <a:avLst/>
              <a:gdLst/>
              <a:ahLst/>
              <a:cxnLst/>
              <a:rect l="l" t="t" r="r" b="b"/>
              <a:pathLst>
                <a:path w="789940">
                  <a:moveTo>
                    <a:pt x="0" y="0"/>
                  </a:moveTo>
                  <a:lnTo>
                    <a:pt x="78946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9" name="object 39"/>
            <p:cNvSpPr/>
            <p:nvPr/>
          </p:nvSpPr>
          <p:spPr>
            <a:xfrm>
              <a:off x="13446142" y="6627676"/>
              <a:ext cx="175895" cy="128270"/>
            </a:xfrm>
            <a:custGeom>
              <a:avLst/>
              <a:gdLst/>
              <a:ahLst/>
              <a:cxnLst/>
              <a:rect l="l" t="t" r="r" b="b"/>
              <a:pathLst>
                <a:path w="175894"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0" name="object 40"/>
            <p:cNvSpPr/>
            <p:nvPr/>
          </p:nvSpPr>
          <p:spPr>
            <a:xfrm>
              <a:off x="17574572" y="10232061"/>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1" name="object 41"/>
            <p:cNvSpPr/>
            <p:nvPr/>
          </p:nvSpPr>
          <p:spPr>
            <a:xfrm>
              <a:off x="17574572" y="10232061"/>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2" name="object 42"/>
            <p:cNvSpPr/>
            <p:nvPr/>
          </p:nvSpPr>
          <p:spPr>
            <a:xfrm>
              <a:off x="18778827" y="10232061"/>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3" name="object 43"/>
            <p:cNvSpPr/>
            <p:nvPr/>
          </p:nvSpPr>
          <p:spPr>
            <a:xfrm>
              <a:off x="18778827" y="10232061"/>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4" name="object 44"/>
            <p:cNvSpPr/>
            <p:nvPr/>
          </p:nvSpPr>
          <p:spPr>
            <a:xfrm>
              <a:off x="18917873" y="10427830"/>
              <a:ext cx="200025" cy="156845"/>
            </a:xfrm>
            <a:custGeom>
              <a:avLst/>
              <a:gdLst/>
              <a:ahLst/>
              <a:cxnLst/>
              <a:rect l="l" t="t" r="r" b="b"/>
              <a:pathLst>
                <a:path w="200025" h="156845">
                  <a:moveTo>
                    <a:pt x="0" y="0"/>
                  </a:moveTo>
                  <a:lnTo>
                    <a:pt x="0" y="156435"/>
                  </a:lnTo>
                  <a:lnTo>
                    <a:pt x="199543" y="156435"/>
                  </a:lnTo>
                  <a:lnTo>
                    <a:pt x="199543" y="0"/>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5" name="object 45"/>
            <p:cNvSpPr/>
            <p:nvPr/>
          </p:nvSpPr>
          <p:spPr>
            <a:xfrm>
              <a:off x="18876548" y="10322759"/>
              <a:ext cx="282575" cy="141605"/>
            </a:xfrm>
            <a:custGeom>
              <a:avLst/>
              <a:gdLst/>
              <a:ahLst/>
              <a:cxnLst/>
              <a:rect l="l" t="t" r="r" b="b"/>
              <a:pathLst>
                <a:path w="282575" h="141604">
                  <a:moveTo>
                    <a:pt x="282200" y="141105"/>
                  </a:moveTo>
                  <a:lnTo>
                    <a:pt x="141095" y="0"/>
                  </a:lnTo>
                  <a:lnTo>
                    <a:pt x="0" y="141105"/>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6" name="object 46"/>
            <p:cNvSpPr/>
            <p:nvPr/>
          </p:nvSpPr>
          <p:spPr>
            <a:xfrm>
              <a:off x="16972481" y="10232062"/>
              <a:ext cx="478155" cy="478155"/>
            </a:xfrm>
            <a:custGeom>
              <a:avLst/>
              <a:gdLst/>
              <a:ahLst/>
              <a:cxnLst/>
              <a:rect l="l" t="t" r="r" b="b"/>
              <a:pathLst>
                <a:path w="478155" h="478154">
                  <a:moveTo>
                    <a:pt x="238819" y="0"/>
                  </a:move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7" name="object 47"/>
            <p:cNvSpPr/>
            <p:nvPr/>
          </p:nvSpPr>
          <p:spPr>
            <a:xfrm>
              <a:off x="16972481" y="10232062"/>
              <a:ext cx="478155" cy="478155"/>
            </a:xfrm>
            <a:custGeom>
              <a:avLst/>
              <a:gdLst/>
              <a:ahLst/>
              <a:cxnLst/>
              <a:rect l="l" t="t" r="r" b="b"/>
              <a:pathLst>
                <a:path w="478155" h="478154">
                  <a:moveTo>
                    <a:pt x="238819" y="477650"/>
                  </a:move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48" name="object 48"/>
            <p:cNvPicPr/>
            <p:nvPr/>
          </p:nvPicPr>
          <p:blipFill>
            <a:blip r:embed="rId4" cstate="print"/>
            <a:stretch>
              <a:fillRect/>
            </a:stretch>
          </p:blipFill>
          <p:spPr>
            <a:xfrm>
              <a:off x="17092553" y="10365995"/>
              <a:ext cx="230072" cy="209784"/>
            </a:xfrm>
            <a:prstGeom prst="rect">
              <a:avLst/>
            </a:prstGeom>
          </p:spPr>
        </p:pic>
        <p:sp>
          <p:nvSpPr>
            <p:cNvPr id="49" name="object 49"/>
            <p:cNvSpPr/>
            <p:nvPr/>
          </p:nvSpPr>
          <p:spPr>
            <a:xfrm>
              <a:off x="18176738"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0" name="object 50"/>
            <p:cNvSpPr/>
            <p:nvPr/>
          </p:nvSpPr>
          <p:spPr>
            <a:xfrm>
              <a:off x="18176738"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51" name="object 51"/>
            <p:cNvPicPr/>
            <p:nvPr/>
          </p:nvPicPr>
          <p:blipFill>
            <a:blip r:embed="rId5" cstate="print"/>
            <a:stretch>
              <a:fillRect/>
            </a:stretch>
          </p:blipFill>
          <p:spPr>
            <a:xfrm>
              <a:off x="18304233" y="10365995"/>
              <a:ext cx="230072" cy="209784"/>
            </a:xfrm>
            <a:prstGeom prst="rect">
              <a:avLst/>
            </a:prstGeom>
          </p:spPr>
        </p:pic>
      </p:grpSp>
      <p:sp>
        <p:nvSpPr>
          <p:cNvPr id="52" name="object 52"/>
          <p:cNvSpPr txBox="1"/>
          <p:nvPr/>
        </p:nvSpPr>
        <p:spPr>
          <a:xfrm>
            <a:off x="3962814" y="4107628"/>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8" name="object 58"/>
          <p:cNvSpPr txBox="1">
            <a:spLocks noGrp="1"/>
          </p:cNvSpPr>
          <p:nvPr>
            <p:ph type="sldNum" sz="quarter" idx="7"/>
          </p:nvPr>
        </p:nvSpPr>
        <p:spPr>
          <a:xfrm>
            <a:off x="10703340" y="6266714"/>
            <a:ext cx="200234" cy="160941"/>
          </a:xfrm>
          <a:prstGeom prst="rect">
            <a:avLst/>
          </a:prstGeom>
        </p:spPr>
        <p:txBody>
          <a:bodyPr vert="horz" wrap="square" lIns="0" tIns="0" rIns="0" bIns="0" rtlCol="0">
            <a:spAutoFit/>
          </a:bodyPr>
          <a:lstStyle/>
          <a:p>
            <a:pPr marL="23104" marR="0" lvl="0" indent="0" algn="ctr" defTabSz="554492" rtl="0" eaLnBrk="1" fontAlgn="auto" latinLnBrk="0" hangingPunct="1">
              <a:lnSpc>
                <a:spcPts val="1261"/>
              </a:lnSpc>
              <a:spcBef>
                <a:spcPts val="0"/>
              </a:spcBef>
              <a:spcAft>
                <a:spcPts val="0"/>
              </a:spcAft>
              <a:buClrTx/>
              <a:buSzTx/>
              <a:buFontTx/>
              <a:buNone/>
              <a:tabLst/>
              <a:defRPr/>
            </a:pPr>
            <a:fld id="{81D60167-4931-47E6-BA6A-407CBD079E47}" type="slidenum">
              <a:rPr kumimoji="0" sz="1061" b="0" i="0" u="none" strike="noStrike" kern="0" cap="none" spc="-15" normalizeH="0" baseline="0" noProof="0" dirty="0">
                <a:ln>
                  <a:noFill/>
                </a:ln>
                <a:solidFill>
                  <a:srgbClr val="005EB8"/>
                </a:solidFill>
                <a:effectLst/>
                <a:uLnTx/>
                <a:uFillTx/>
                <a:latin typeface="FrutigerLTPro-Roman"/>
                <a:ea typeface="+mn-ea"/>
              </a:rPr>
              <a:pPr marL="23104" marR="0" lvl="0" indent="0" algn="ctr" defTabSz="554492" rtl="0" eaLnBrk="1" fontAlgn="auto" latinLnBrk="0" hangingPunct="1">
                <a:lnSpc>
                  <a:spcPts val="1261"/>
                </a:lnSpc>
                <a:spcBef>
                  <a:spcPts val="0"/>
                </a:spcBef>
                <a:spcAft>
                  <a:spcPts val="0"/>
                </a:spcAft>
                <a:buClrTx/>
                <a:buSzTx/>
                <a:buFontTx/>
                <a:buNone/>
                <a:tabLst/>
                <a:defRPr/>
              </a:pPr>
              <a:t>30</a:t>
            </a:fld>
            <a:endParaRPr kumimoji="0" sz="1061" b="0" i="0" u="none" strike="noStrike" kern="0" cap="none" spc="-15" normalizeH="0" baseline="0" noProof="0">
              <a:ln>
                <a:noFill/>
              </a:ln>
              <a:solidFill>
                <a:srgbClr val="005EB8"/>
              </a:solidFill>
              <a:effectLst/>
              <a:uLnTx/>
              <a:uFillTx/>
              <a:latin typeface="FrutigerLTPro-Roman"/>
              <a:ea typeface="+mn-ea"/>
            </a:endParaRPr>
          </a:p>
        </p:txBody>
      </p:sp>
      <p:sp>
        <p:nvSpPr>
          <p:cNvPr id="53" name="object 53"/>
          <p:cNvSpPr txBox="1"/>
          <p:nvPr/>
        </p:nvSpPr>
        <p:spPr>
          <a:xfrm>
            <a:off x="2452586" y="4465705"/>
            <a:ext cx="27686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4" name="object 54"/>
          <p:cNvSpPr txBox="1"/>
          <p:nvPr/>
        </p:nvSpPr>
        <p:spPr>
          <a:xfrm>
            <a:off x="6183584" y="4465705"/>
            <a:ext cx="27686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5" name="object 55"/>
          <p:cNvSpPr txBox="1"/>
          <p:nvPr/>
        </p:nvSpPr>
        <p:spPr>
          <a:xfrm>
            <a:off x="9988541" y="4465705"/>
            <a:ext cx="27686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6" name="object 56"/>
          <p:cNvSpPr txBox="1"/>
          <p:nvPr/>
        </p:nvSpPr>
        <p:spPr>
          <a:xfrm>
            <a:off x="7750933" y="4107628"/>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7" name="object 57"/>
          <p:cNvSpPr txBox="1"/>
          <p:nvPr/>
        </p:nvSpPr>
        <p:spPr>
          <a:xfrm>
            <a:off x="5236401" y="1479344"/>
            <a:ext cx="4370098" cy="1534028"/>
          </a:xfrm>
          <a:prstGeom prst="rect">
            <a:avLst/>
          </a:prstGeom>
        </p:spPr>
        <p:txBody>
          <a:bodyPr vert="horz" wrap="square" lIns="0" tIns="7701" rIns="0" bIns="0" rtlCol="0">
            <a:spAutoFit/>
          </a:bodyPr>
          <a:lstStyle/>
          <a:p>
            <a:pPr marL="7701" marR="3081" lvl="0" indent="0"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Next,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think</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about</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where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be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next</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12-</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24</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months.</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you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stay</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current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ambition</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category</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level</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of</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impact?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Or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move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into</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different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category</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if</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so,</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select</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another</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ambition</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category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identify</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read</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aspired</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level</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of</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impact.</a:t>
            </a:r>
            <a:r>
              <a:rPr kumimoji="0" sz="1001" b="0" i="0" u="none" strike="noStrike" kern="0" cap="none" spc="19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Continue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until</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you</a:t>
            </a:r>
            <a:r>
              <a:rPr kumimoji="0" sz="1001" b="0" i="0" u="none" strike="noStrike" kern="0" cap="none" spc="30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have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clear</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idea</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of</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where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are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now</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terms</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of</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Scope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for</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Growth position</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where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be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next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12-</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24</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months.</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Discuss</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a:p>
            <a:pPr marL="7701" marR="179825" lvl="0" indent="0" algn="l" defTabSz="554492" rtl="0" eaLnBrk="1" fontAlgn="auto" latinLnBrk="0" hangingPunct="1">
              <a:lnSpc>
                <a:spcPct val="124900"/>
              </a:lnSpc>
              <a:spcBef>
                <a:spcPts val="0"/>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Scope</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for</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Growth</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profile</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with</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line</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8" normalizeH="0" baseline="0" noProof="0">
                <a:ln>
                  <a:noFill/>
                </a:ln>
                <a:solidFill>
                  <a:sysClr val="windowText" lastClr="000000"/>
                </a:solidFill>
                <a:effectLst/>
                <a:uLnTx/>
                <a:uFillTx/>
                <a:latin typeface="FrutigerLTPro-Roman"/>
                <a:ea typeface="+mn-ea"/>
                <a:cs typeface="FrutigerLTPro-Roman"/>
              </a:rPr>
              <a:t>manager,</a:t>
            </a:r>
            <a:r>
              <a:rPr kumimoji="0" sz="1001" b="0" i="0" u="none" strike="noStrike" kern="0" cap="none" spc="-5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coach</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or</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trusted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colleague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as</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part</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of</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career</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conversation.</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249811"/>
            <a:ext cx="12191144" cy="6607708"/>
            <a:chOff x="0" y="411956"/>
            <a:chExt cx="20104100" cy="10896600"/>
          </a:xfrm>
        </p:grpSpPr>
        <p:sp>
          <p:nvSpPr>
            <p:cNvPr id="3" name="object 3"/>
            <p:cNvSpPr/>
            <p:nvPr/>
          </p:nvSpPr>
          <p:spPr>
            <a:xfrm>
              <a:off x="0" y="411956"/>
              <a:ext cx="20104100" cy="10896600"/>
            </a:xfrm>
            <a:custGeom>
              <a:avLst/>
              <a:gdLst/>
              <a:ahLst/>
              <a:cxnLst/>
              <a:rect l="l" t="t" r="r" b="b"/>
              <a:pathLst>
                <a:path w="20104100" h="10896600">
                  <a:moveTo>
                    <a:pt x="10215603" y="50800"/>
                  </a:moveTo>
                  <a:lnTo>
                    <a:pt x="7566595" y="50800"/>
                  </a:lnTo>
                  <a:lnTo>
                    <a:pt x="7390815" y="76200"/>
                  </a:lnTo>
                  <a:lnTo>
                    <a:pt x="7303037" y="76200"/>
                  </a:lnTo>
                  <a:lnTo>
                    <a:pt x="6517194" y="190500"/>
                  </a:lnTo>
                  <a:lnTo>
                    <a:pt x="6430422" y="215900"/>
                  </a:lnTo>
                  <a:lnTo>
                    <a:pt x="6257258" y="241300"/>
                  </a:lnTo>
                  <a:lnTo>
                    <a:pt x="6170875" y="266700"/>
                  </a:lnTo>
                  <a:lnTo>
                    <a:pt x="5998528" y="292100"/>
                  </a:lnTo>
                  <a:lnTo>
                    <a:pt x="5826772" y="342900"/>
                  </a:lnTo>
                  <a:lnTo>
                    <a:pt x="5741126" y="355600"/>
                  </a:lnTo>
                  <a:lnTo>
                    <a:pt x="5570320" y="406400"/>
                  </a:lnTo>
                  <a:lnTo>
                    <a:pt x="5485170" y="419100"/>
                  </a:lnTo>
                  <a:lnTo>
                    <a:pt x="4978081" y="571500"/>
                  </a:lnTo>
                  <a:lnTo>
                    <a:pt x="4894243" y="609600"/>
                  </a:lnTo>
                  <a:lnTo>
                    <a:pt x="4643980" y="685800"/>
                  </a:lnTo>
                  <a:lnTo>
                    <a:pt x="4560990" y="723900"/>
                  </a:lnTo>
                  <a:lnTo>
                    <a:pt x="4478224" y="749300"/>
                  </a:lnTo>
                  <a:lnTo>
                    <a:pt x="4395685" y="787400"/>
                  </a:lnTo>
                  <a:lnTo>
                    <a:pt x="4313378" y="812800"/>
                  </a:lnTo>
                  <a:lnTo>
                    <a:pt x="4149478" y="889000"/>
                  </a:lnTo>
                  <a:lnTo>
                    <a:pt x="4067894" y="914400"/>
                  </a:lnTo>
                  <a:lnTo>
                    <a:pt x="3424593" y="1219200"/>
                  </a:lnTo>
                  <a:lnTo>
                    <a:pt x="3345418" y="1270000"/>
                  </a:lnTo>
                  <a:lnTo>
                    <a:pt x="3187944" y="1346200"/>
                  </a:lnTo>
                  <a:lnTo>
                    <a:pt x="3109652" y="1397000"/>
                  </a:lnTo>
                  <a:lnTo>
                    <a:pt x="3031664" y="1435100"/>
                  </a:lnTo>
                  <a:lnTo>
                    <a:pt x="2876616" y="1536700"/>
                  </a:lnTo>
                  <a:lnTo>
                    <a:pt x="2799565" y="1574800"/>
                  </a:lnTo>
                  <a:lnTo>
                    <a:pt x="2722835" y="1625600"/>
                  </a:lnTo>
                  <a:lnTo>
                    <a:pt x="2269450" y="1930400"/>
                  </a:lnTo>
                  <a:lnTo>
                    <a:pt x="2195093" y="1993900"/>
                  </a:lnTo>
                  <a:lnTo>
                    <a:pt x="2047454" y="2095500"/>
                  </a:lnTo>
                  <a:lnTo>
                    <a:pt x="1974181" y="2159000"/>
                  </a:lnTo>
                  <a:lnTo>
                    <a:pt x="1901278" y="2209800"/>
                  </a:lnTo>
                  <a:lnTo>
                    <a:pt x="1828750" y="2273300"/>
                  </a:lnTo>
                  <a:lnTo>
                    <a:pt x="1756600" y="2324100"/>
                  </a:lnTo>
                  <a:lnTo>
                    <a:pt x="1542472" y="2514600"/>
                  </a:lnTo>
                  <a:lnTo>
                    <a:pt x="1331915" y="2705100"/>
                  </a:lnTo>
                  <a:lnTo>
                    <a:pt x="1125052" y="2895600"/>
                  </a:lnTo>
                  <a:lnTo>
                    <a:pt x="1056938" y="2971800"/>
                  </a:lnTo>
                  <a:lnTo>
                    <a:pt x="922001" y="3098800"/>
                  </a:lnTo>
                  <a:lnTo>
                    <a:pt x="788811" y="3251200"/>
                  </a:lnTo>
                  <a:lnTo>
                    <a:pt x="722883" y="3314700"/>
                  </a:lnTo>
                  <a:lnTo>
                    <a:pt x="657405" y="3390900"/>
                  </a:lnTo>
                  <a:lnTo>
                    <a:pt x="527818" y="3543300"/>
                  </a:lnTo>
                  <a:lnTo>
                    <a:pt x="400087" y="3695700"/>
                  </a:lnTo>
                  <a:lnTo>
                    <a:pt x="274245" y="3848100"/>
                  </a:lnTo>
                  <a:lnTo>
                    <a:pt x="212045" y="3937000"/>
                  </a:lnTo>
                  <a:lnTo>
                    <a:pt x="89107" y="4089400"/>
                  </a:lnTo>
                  <a:lnTo>
                    <a:pt x="28378" y="4178300"/>
                  </a:lnTo>
                  <a:lnTo>
                    <a:pt x="0" y="4216400"/>
                  </a:lnTo>
                  <a:lnTo>
                    <a:pt x="0" y="10896600"/>
                  </a:lnTo>
                  <a:lnTo>
                    <a:pt x="20104099" y="10896600"/>
                  </a:lnTo>
                  <a:lnTo>
                    <a:pt x="20104099" y="4330700"/>
                  </a:lnTo>
                  <a:lnTo>
                    <a:pt x="20091096" y="4318000"/>
                  </a:lnTo>
                  <a:lnTo>
                    <a:pt x="20065127" y="4279900"/>
                  </a:lnTo>
                  <a:lnTo>
                    <a:pt x="20038801" y="4241800"/>
                  </a:lnTo>
                  <a:lnTo>
                    <a:pt x="20012117" y="4216400"/>
                  </a:lnTo>
                  <a:lnTo>
                    <a:pt x="19985075" y="4178300"/>
                  </a:lnTo>
                  <a:lnTo>
                    <a:pt x="19957672" y="4140200"/>
                  </a:lnTo>
                  <a:lnTo>
                    <a:pt x="19929909" y="4102100"/>
                  </a:lnTo>
                  <a:lnTo>
                    <a:pt x="19901783" y="4076700"/>
                  </a:lnTo>
                  <a:lnTo>
                    <a:pt x="19873293" y="4038600"/>
                  </a:lnTo>
                  <a:lnTo>
                    <a:pt x="19844439" y="4000500"/>
                  </a:lnTo>
                  <a:lnTo>
                    <a:pt x="19815219" y="3975100"/>
                  </a:lnTo>
                  <a:lnTo>
                    <a:pt x="19785632" y="3937000"/>
                  </a:lnTo>
                  <a:lnTo>
                    <a:pt x="19755676" y="3898900"/>
                  </a:lnTo>
                  <a:lnTo>
                    <a:pt x="19725351" y="3873500"/>
                  </a:lnTo>
                  <a:lnTo>
                    <a:pt x="19694656" y="3835400"/>
                  </a:lnTo>
                  <a:lnTo>
                    <a:pt x="19663588" y="3797300"/>
                  </a:lnTo>
                  <a:lnTo>
                    <a:pt x="19632147" y="3771900"/>
                  </a:lnTo>
                  <a:lnTo>
                    <a:pt x="19600333" y="3733800"/>
                  </a:lnTo>
                  <a:lnTo>
                    <a:pt x="19568142" y="3708400"/>
                  </a:lnTo>
                  <a:lnTo>
                    <a:pt x="19535575" y="3670300"/>
                  </a:lnTo>
                  <a:lnTo>
                    <a:pt x="19502630" y="3632200"/>
                  </a:lnTo>
                  <a:lnTo>
                    <a:pt x="19469307" y="3606800"/>
                  </a:lnTo>
                  <a:lnTo>
                    <a:pt x="19435603" y="3568700"/>
                  </a:lnTo>
                  <a:lnTo>
                    <a:pt x="19401517" y="3543300"/>
                  </a:lnTo>
                  <a:lnTo>
                    <a:pt x="19367049" y="3505200"/>
                  </a:lnTo>
                  <a:lnTo>
                    <a:pt x="19332197" y="3467100"/>
                  </a:lnTo>
                  <a:lnTo>
                    <a:pt x="19296961" y="3441700"/>
                  </a:lnTo>
                  <a:lnTo>
                    <a:pt x="19261338" y="3403600"/>
                  </a:lnTo>
                  <a:lnTo>
                    <a:pt x="19225328" y="3378200"/>
                  </a:lnTo>
                  <a:lnTo>
                    <a:pt x="19188929" y="3340100"/>
                  </a:lnTo>
                  <a:lnTo>
                    <a:pt x="19152141" y="3314700"/>
                  </a:lnTo>
                  <a:lnTo>
                    <a:pt x="19114961" y="3276600"/>
                  </a:lnTo>
                  <a:lnTo>
                    <a:pt x="19077390" y="3251200"/>
                  </a:lnTo>
                  <a:lnTo>
                    <a:pt x="19039425" y="3213100"/>
                  </a:lnTo>
                  <a:lnTo>
                    <a:pt x="19001066" y="3187700"/>
                  </a:lnTo>
                  <a:lnTo>
                    <a:pt x="18962311" y="3149600"/>
                  </a:lnTo>
                  <a:lnTo>
                    <a:pt x="18923160" y="3124200"/>
                  </a:lnTo>
                  <a:lnTo>
                    <a:pt x="18883610" y="3086100"/>
                  </a:lnTo>
                  <a:lnTo>
                    <a:pt x="18843661" y="3060700"/>
                  </a:lnTo>
                  <a:lnTo>
                    <a:pt x="18803312" y="3022600"/>
                  </a:lnTo>
                  <a:lnTo>
                    <a:pt x="18762561" y="2997200"/>
                  </a:lnTo>
                  <a:lnTo>
                    <a:pt x="18721407" y="2959100"/>
                  </a:lnTo>
                  <a:lnTo>
                    <a:pt x="18679849" y="2933700"/>
                  </a:lnTo>
                  <a:lnTo>
                    <a:pt x="18637886" y="2895600"/>
                  </a:lnTo>
                  <a:lnTo>
                    <a:pt x="18595517" y="2870200"/>
                  </a:lnTo>
                  <a:lnTo>
                    <a:pt x="18552740" y="2832100"/>
                  </a:lnTo>
                  <a:lnTo>
                    <a:pt x="18509555" y="2806700"/>
                  </a:lnTo>
                  <a:lnTo>
                    <a:pt x="18465959" y="2768600"/>
                  </a:lnTo>
                  <a:lnTo>
                    <a:pt x="18377534" y="2717800"/>
                  </a:lnTo>
                  <a:lnTo>
                    <a:pt x="18332702" y="2679700"/>
                  </a:lnTo>
                  <a:lnTo>
                    <a:pt x="18287455" y="2654300"/>
                  </a:lnTo>
                  <a:lnTo>
                    <a:pt x="18241792" y="2616200"/>
                  </a:lnTo>
                  <a:lnTo>
                    <a:pt x="18149213" y="2565400"/>
                  </a:lnTo>
                  <a:lnTo>
                    <a:pt x="18102296" y="2527300"/>
                  </a:lnTo>
                  <a:lnTo>
                    <a:pt x="18007197" y="2476500"/>
                  </a:lnTo>
                  <a:lnTo>
                    <a:pt x="17959014" y="2438400"/>
                  </a:lnTo>
                  <a:lnTo>
                    <a:pt x="17861374" y="2387600"/>
                  </a:lnTo>
                  <a:lnTo>
                    <a:pt x="17811915" y="2349500"/>
                  </a:lnTo>
                  <a:lnTo>
                    <a:pt x="17711711" y="2298700"/>
                  </a:lnTo>
                  <a:lnTo>
                    <a:pt x="17660965" y="2260600"/>
                  </a:lnTo>
                  <a:lnTo>
                    <a:pt x="17506134" y="2184400"/>
                  </a:lnTo>
                  <a:lnTo>
                    <a:pt x="17453655" y="2146300"/>
                  </a:lnTo>
                  <a:lnTo>
                    <a:pt x="17293598" y="2070100"/>
                  </a:lnTo>
                  <a:lnTo>
                    <a:pt x="17239368" y="2032000"/>
                  </a:lnTo>
                  <a:lnTo>
                    <a:pt x="17074028" y="1955800"/>
                  </a:lnTo>
                  <a:lnTo>
                    <a:pt x="17018027" y="1917700"/>
                  </a:lnTo>
                  <a:lnTo>
                    <a:pt x="16731316" y="1790700"/>
                  </a:lnTo>
                  <a:lnTo>
                    <a:pt x="16672624" y="1752600"/>
                  </a:lnTo>
                  <a:lnTo>
                    <a:pt x="16310922" y="1600200"/>
                  </a:lnTo>
                  <a:lnTo>
                    <a:pt x="16186688" y="1549400"/>
                  </a:lnTo>
                  <a:lnTo>
                    <a:pt x="16123878" y="1511300"/>
                  </a:lnTo>
                  <a:lnTo>
                    <a:pt x="15737247" y="1358900"/>
                  </a:lnTo>
                  <a:lnTo>
                    <a:pt x="15589483" y="1308100"/>
                  </a:lnTo>
                  <a:lnTo>
                    <a:pt x="15515065" y="1270000"/>
                  </a:lnTo>
                  <a:lnTo>
                    <a:pt x="15137789" y="1143000"/>
                  </a:lnTo>
                  <a:lnTo>
                    <a:pt x="15061328" y="1104900"/>
                  </a:lnTo>
                  <a:lnTo>
                    <a:pt x="14119733" y="800100"/>
                  </a:lnTo>
                  <a:lnTo>
                    <a:pt x="14039396" y="787400"/>
                  </a:lnTo>
                  <a:lnTo>
                    <a:pt x="13633799" y="660400"/>
                  </a:lnTo>
                  <a:lnTo>
                    <a:pt x="13551927" y="647700"/>
                  </a:lnTo>
                  <a:lnTo>
                    <a:pt x="13387468" y="596900"/>
                  </a:lnTo>
                  <a:lnTo>
                    <a:pt x="13304890" y="584200"/>
                  </a:lnTo>
                  <a:lnTo>
                    <a:pt x="13139057" y="533400"/>
                  </a:lnTo>
                  <a:lnTo>
                    <a:pt x="13055811" y="520700"/>
                  </a:lnTo>
                  <a:lnTo>
                    <a:pt x="12972352" y="495300"/>
                  </a:lnTo>
                  <a:lnTo>
                    <a:pt x="12888683" y="482600"/>
                  </a:lnTo>
                  <a:lnTo>
                    <a:pt x="12804811" y="457200"/>
                  </a:lnTo>
                  <a:lnTo>
                    <a:pt x="12720738" y="444500"/>
                  </a:lnTo>
                  <a:lnTo>
                    <a:pt x="12636469" y="419100"/>
                  </a:lnTo>
                  <a:lnTo>
                    <a:pt x="12552009" y="406400"/>
                  </a:lnTo>
                  <a:lnTo>
                    <a:pt x="12467363" y="381000"/>
                  </a:lnTo>
                  <a:lnTo>
                    <a:pt x="12297527" y="355600"/>
                  </a:lnTo>
                  <a:lnTo>
                    <a:pt x="12212347" y="330200"/>
                  </a:lnTo>
                  <a:lnTo>
                    <a:pt x="12041485" y="304800"/>
                  </a:lnTo>
                  <a:lnTo>
                    <a:pt x="11955812" y="279400"/>
                  </a:lnTo>
                  <a:lnTo>
                    <a:pt x="10654539" y="88900"/>
                  </a:lnTo>
                  <a:lnTo>
                    <a:pt x="10566912" y="88900"/>
                  </a:lnTo>
                  <a:lnTo>
                    <a:pt x="10391408" y="63500"/>
                  </a:lnTo>
                  <a:lnTo>
                    <a:pt x="10303541" y="63500"/>
                  </a:lnTo>
                  <a:lnTo>
                    <a:pt x="10215603" y="50800"/>
                  </a:lnTo>
                  <a:close/>
                </a:path>
                <a:path w="20104100" h="10896600">
                  <a:moveTo>
                    <a:pt x="10039533" y="38100"/>
                  </a:moveTo>
                  <a:lnTo>
                    <a:pt x="7742644" y="38100"/>
                  </a:lnTo>
                  <a:lnTo>
                    <a:pt x="7654588" y="50800"/>
                  </a:lnTo>
                  <a:lnTo>
                    <a:pt x="10127599" y="50800"/>
                  </a:lnTo>
                  <a:lnTo>
                    <a:pt x="10039533" y="38100"/>
                  </a:lnTo>
                  <a:close/>
                </a:path>
                <a:path w="20104100" h="10896600">
                  <a:moveTo>
                    <a:pt x="9863232" y="25400"/>
                  </a:moveTo>
                  <a:lnTo>
                    <a:pt x="7918927" y="25400"/>
                  </a:lnTo>
                  <a:lnTo>
                    <a:pt x="7830759" y="38100"/>
                  </a:lnTo>
                  <a:lnTo>
                    <a:pt x="9951409" y="38100"/>
                  </a:lnTo>
                  <a:lnTo>
                    <a:pt x="9863232" y="25400"/>
                  </a:lnTo>
                  <a:close/>
                </a:path>
                <a:path w="20104100" h="10896600">
                  <a:moveTo>
                    <a:pt x="9686736" y="12700"/>
                  </a:moveTo>
                  <a:lnTo>
                    <a:pt x="8095407" y="12700"/>
                  </a:lnTo>
                  <a:lnTo>
                    <a:pt x="8007144" y="25400"/>
                  </a:lnTo>
                  <a:lnTo>
                    <a:pt x="9775006" y="25400"/>
                  </a:lnTo>
                  <a:lnTo>
                    <a:pt x="9686736" y="12700"/>
                  </a:lnTo>
                  <a:close/>
                </a:path>
                <a:path w="20104100" h="10896600">
                  <a:moveTo>
                    <a:pt x="9421707" y="0"/>
                  </a:moveTo>
                  <a:lnTo>
                    <a:pt x="8360419" y="0"/>
                  </a:lnTo>
                  <a:lnTo>
                    <a:pt x="8272049" y="12700"/>
                  </a:lnTo>
                  <a:lnTo>
                    <a:pt x="9510082" y="12700"/>
                  </a:lnTo>
                  <a:lnTo>
                    <a:pt x="9421707" y="0"/>
                  </a:lnTo>
                  <a:close/>
                </a:path>
              </a:pathLst>
            </a:custGeom>
            <a:solidFill>
              <a:srgbClr val="E5EAF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 name="object 4"/>
            <p:cNvSpPr/>
            <p:nvPr/>
          </p:nvSpPr>
          <p:spPr>
            <a:xfrm>
              <a:off x="1136989" y="5312655"/>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 name="object 5"/>
            <p:cNvSpPr/>
            <p:nvPr/>
          </p:nvSpPr>
          <p:spPr>
            <a:xfrm>
              <a:off x="1136989" y="5312655"/>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 name="object 6"/>
            <p:cNvSpPr/>
            <p:nvPr/>
          </p:nvSpPr>
          <p:spPr>
            <a:xfrm>
              <a:off x="7385386" y="5312655"/>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7" name="object 7"/>
            <p:cNvSpPr/>
            <p:nvPr/>
          </p:nvSpPr>
          <p:spPr>
            <a:xfrm>
              <a:off x="7385386" y="5312655"/>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8" name="object 8"/>
            <p:cNvSpPr/>
            <p:nvPr/>
          </p:nvSpPr>
          <p:spPr>
            <a:xfrm>
              <a:off x="13632245" y="5312655"/>
              <a:ext cx="5335270" cy="1229995"/>
            </a:xfrm>
            <a:custGeom>
              <a:avLst/>
              <a:gdLst/>
              <a:ahLst/>
              <a:cxnLst/>
              <a:rect l="l" t="t" r="r" b="b"/>
              <a:pathLst>
                <a:path w="5335269"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9" name="object 9"/>
            <p:cNvSpPr/>
            <p:nvPr/>
          </p:nvSpPr>
          <p:spPr>
            <a:xfrm>
              <a:off x="13632245" y="5312655"/>
              <a:ext cx="5335270" cy="1229995"/>
            </a:xfrm>
            <a:custGeom>
              <a:avLst/>
              <a:gdLst/>
              <a:ahLst/>
              <a:cxnLst/>
              <a:rect l="l" t="t" r="r" b="b"/>
              <a:pathLst>
                <a:path w="5335269"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0" name="object 10"/>
          <p:cNvSpPr txBox="1"/>
          <p:nvPr/>
        </p:nvSpPr>
        <p:spPr>
          <a:xfrm>
            <a:off x="1250318" y="3374016"/>
            <a:ext cx="2114390" cy="378712"/>
          </a:xfrm>
          <a:prstGeom prst="rect">
            <a:avLst/>
          </a:prstGeom>
        </p:spPr>
        <p:txBody>
          <a:bodyPr vert="horz" wrap="square" lIns="0" tIns="7701" rIns="0" bIns="0" rtlCol="0">
            <a:spAutoFit/>
          </a:bodyPr>
          <a:lstStyle/>
          <a:p>
            <a:pPr marL="68156" marR="3081" lvl="0" indent="-60840"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advance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this</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field</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or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develop</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potential</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this</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area?</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grpSp>
        <p:nvGrpSpPr>
          <p:cNvPr id="11" name="object 11"/>
          <p:cNvGrpSpPr/>
          <p:nvPr/>
        </p:nvGrpSpPr>
        <p:grpSpPr>
          <a:xfrm>
            <a:off x="2353464" y="5127837"/>
            <a:ext cx="7486040" cy="758577"/>
            <a:chOff x="3880330" y="8456183"/>
            <a:chExt cx="12345035" cy="1250950"/>
          </a:xfrm>
        </p:grpSpPr>
        <p:sp>
          <p:nvSpPr>
            <p:cNvPr id="12" name="object 12"/>
            <p:cNvSpPr/>
            <p:nvPr/>
          </p:nvSpPr>
          <p:spPr>
            <a:xfrm>
              <a:off x="3890808" y="8466661"/>
              <a:ext cx="12324080" cy="1229995"/>
            </a:xfrm>
            <a:custGeom>
              <a:avLst/>
              <a:gdLst/>
              <a:ahLst/>
              <a:cxnLst/>
              <a:rect l="l" t="t" r="r" b="b"/>
              <a:pathLst>
                <a:path w="12324080" h="1229995">
                  <a:moveTo>
                    <a:pt x="11709203" y="0"/>
                  </a:moveTo>
                  <a:lnTo>
                    <a:pt x="614818" y="0"/>
                  </a:ln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11709203" y="1229637"/>
                  </a:lnTo>
                  <a:lnTo>
                    <a:pt x="11757250" y="1227788"/>
                  </a:lnTo>
                  <a:lnTo>
                    <a:pt x="11804286" y="1222330"/>
                  </a:lnTo>
                  <a:lnTo>
                    <a:pt x="11850174" y="1213400"/>
                  </a:lnTo>
                  <a:lnTo>
                    <a:pt x="11894777" y="1201135"/>
                  </a:lnTo>
                  <a:lnTo>
                    <a:pt x="11937959" y="1185672"/>
                  </a:lnTo>
                  <a:lnTo>
                    <a:pt x="11979583" y="1167147"/>
                  </a:lnTo>
                  <a:lnTo>
                    <a:pt x="12019512" y="1145698"/>
                  </a:lnTo>
                  <a:lnTo>
                    <a:pt x="12057609" y="1121460"/>
                  </a:lnTo>
                  <a:lnTo>
                    <a:pt x="12093739" y="1094570"/>
                  </a:lnTo>
                  <a:lnTo>
                    <a:pt x="12127764" y="1065166"/>
                  </a:lnTo>
                  <a:lnTo>
                    <a:pt x="12159547" y="1033383"/>
                  </a:lnTo>
                  <a:lnTo>
                    <a:pt x="12188952" y="999359"/>
                  </a:lnTo>
                  <a:lnTo>
                    <a:pt x="12215842" y="963229"/>
                  </a:lnTo>
                  <a:lnTo>
                    <a:pt x="12240080" y="925132"/>
                  </a:lnTo>
                  <a:lnTo>
                    <a:pt x="12261530" y="885203"/>
                  </a:lnTo>
                  <a:lnTo>
                    <a:pt x="12280055" y="843579"/>
                  </a:lnTo>
                  <a:lnTo>
                    <a:pt x="12295519" y="800396"/>
                  </a:lnTo>
                  <a:lnTo>
                    <a:pt x="12307784" y="755792"/>
                  </a:lnTo>
                  <a:lnTo>
                    <a:pt x="12316714" y="709904"/>
                  </a:lnTo>
                  <a:lnTo>
                    <a:pt x="12322172" y="662867"/>
                  </a:lnTo>
                  <a:lnTo>
                    <a:pt x="12324022" y="614818"/>
                  </a:lnTo>
                  <a:lnTo>
                    <a:pt x="12322172" y="566770"/>
                  </a:lnTo>
                  <a:lnTo>
                    <a:pt x="12316714" y="519733"/>
                  </a:lnTo>
                  <a:lnTo>
                    <a:pt x="12307784" y="473844"/>
                  </a:lnTo>
                  <a:lnTo>
                    <a:pt x="12295519" y="429241"/>
                  </a:lnTo>
                  <a:lnTo>
                    <a:pt x="12280055" y="386058"/>
                  </a:lnTo>
                  <a:lnTo>
                    <a:pt x="12261530" y="344434"/>
                  </a:lnTo>
                  <a:lnTo>
                    <a:pt x="12240080" y="304505"/>
                  </a:lnTo>
                  <a:lnTo>
                    <a:pt x="12215842" y="266408"/>
                  </a:lnTo>
                  <a:lnTo>
                    <a:pt x="12188952" y="230278"/>
                  </a:lnTo>
                  <a:lnTo>
                    <a:pt x="12159547" y="196254"/>
                  </a:lnTo>
                  <a:lnTo>
                    <a:pt x="12127764" y="164471"/>
                  </a:lnTo>
                  <a:lnTo>
                    <a:pt x="12093739" y="135067"/>
                  </a:lnTo>
                  <a:lnTo>
                    <a:pt x="12057609" y="108177"/>
                  </a:lnTo>
                  <a:lnTo>
                    <a:pt x="12019512" y="83939"/>
                  </a:lnTo>
                  <a:lnTo>
                    <a:pt x="11979583" y="62489"/>
                  </a:lnTo>
                  <a:lnTo>
                    <a:pt x="11937959" y="43965"/>
                  </a:lnTo>
                  <a:lnTo>
                    <a:pt x="11894777" y="28502"/>
                  </a:lnTo>
                  <a:lnTo>
                    <a:pt x="11850174" y="16237"/>
                  </a:lnTo>
                  <a:lnTo>
                    <a:pt x="11804286" y="7307"/>
                  </a:lnTo>
                  <a:lnTo>
                    <a:pt x="11757250" y="1849"/>
                  </a:lnTo>
                  <a:lnTo>
                    <a:pt x="11709203"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13" name="object 13"/>
            <p:cNvSpPr/>
            <p:nvPr/>
          </p:nvSpPr>
          <p:spPr>
            <a:xfrm>
              <a:off x="3890808" y="8466661"/>
              <a:ext cx="12324080" cy="1229995"/>
            </a:xfrm>
            <a:custGeom>
              <a:avLst/>
              <a:gdLst/>
              <a:ahLst/>
              <a:cxnLst/>
              <a:rect l="l" t="t" r="r" b="b"/>
              <a:pathLst>
                <a:path w="12324080" h="1229995">
                  <a:moveTo>
                    <a:pt x="614818" y="0"/>
                  </a:move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11709203" y="1229637"/>
                  </a:lnTo>
                  <a:lnTo>
                    <a:pt x="11757250" y="1227788"/>
                  </a:lnTo>
                  <a:lnTo>
                    <a:pt x="11804286" y="1222330"/>
                  </a:lnTo>
                  <a:lnTo>
                    <a:pt x="11850174" y="1213400"/>
                  </a:lnTo>
                  <a:lnTo>
                    <a:pt x="11894777" y="1201135"/>
                  </a:lnTo>
                  <a:lnTo>
                    <a:pt x="11937959" y="1185672"/>
                  </a:lnTo>
                  <a:lnTo>
                    <a:pt x="11979583" y="1167147"/>
                  </a:lnTo>
                  <a:lnTo>
                    <a:pt x="12019512" y="1145698"/>
                  </a:lnTo>
                  <a:lnTo>
                    <a:pt x="12057609" y="1121460"/>
                  </a:lnTo>
                  <a:lnTo>
                    <a:pt x="12093739" y="1094570"/>
                  </a:lnTo>
                  <a:lnTo>
                    <a:pt x="12127764" y="1065166"/>
                  </a:lnTo>
                  <a:lnTo>
                    <a:pt x="12159547" y="1033383"/>
                  </a:lnTo>
                  <a:lnTo>
                    <a:pt x="12188952" y="999359"/>
                  </a:lnTo>
                  <a:lnTo>
                    <a:pt x="12215842" y="963229"/>
                  </a:lnTo>
                  <a:lnTo>
                    <a:pt x="12240080" y="925132"/>
                  </a:lnTo>
                  <a:lnTo>
                    <a:pt x="12261530" y="885203"/>
                  </a:lnTo>
                  <a:lnTo>
                    <a:pt x="12280055" y="843579"/>
                  </a:lnTo>
                  <a:lnTo>
                    <a:pt x="12295519" y="800396"/>
                  </a:lnTo>
                  <a:lnTo>
                    <a:pt x="12307784" y="755792"/>
                  </a:lnTo>
                  <a:lnTo>
                    <a:pt x="12316714" y="709904"/>
                  </a:lnTo>
                  <a:lnTo>
                    <a:pt x="12322172" y="662867"/>
                  </a:lnTo>
                  <a:lnTo>
                    <a:pt x="12324022" y="614818"/>
                  </a:lnTo>
                  <a:lnTo>
                    <a:pt x="12322172" y="566770"/>
                  </a:lnTo>
                  <a:lnTo>
                    <a:pt x="12316714" y="519733"/>
                  </a:lnTo>
                  <a:lnTo>
                    <a:pt x="12307784" y="473844"/>
                  </a:lnTo>
                  <a:lnTo>
                    <a:pt x="12295519" y="429241"/>
                  </a:lnTo>
                  <a:lnTo>
                    <a:pt x="12280055" y="386058"/>
                  </a:lnTo>
                  <a:lnTo>
                    <a:pt x="12261530" y="344434"/>
                  </a:lnTo>
                  <a:lnTo>
                    <a:pt x="12240080" y="304505"/>
                  </a:lnTo>
                  <a:lnTo>
                    <a:pt x="12215842" y="266408"/>
                  </a:lnTo>
                  <a:lnTo>
                    <a:pt x="12188952" y="230278"/>
                  </a:lnTo>
                  <a:lnTo>
                    <a:pt x="12159547" y="196254"/>
                  </a:lnTo>
                  <a:lnTo>
                    <a:pt x="12127764" y="164471"/>
                  </a:lnTo>
                  <a:lnTo>
                    <a:pt x="12093739" y="135067"/>
                  </a:lnTo>
                  <a:lnTo>
                    <a:pt x="12057609" y="108177"/>
                  </a:lnTo>
                  <a:lnTo>
                    <a:pt x="12019512" y="83939"/>
                  </a:lnTo>
                  <a:lnTo>
                    <a:pt x="11979583" y="62489"/>
                  </a:lnTo>
                  <a:lnTo>
                    <a:pt x="11937959" y="43965"/>
                  </a:lnTo>
                  <a:lnTo>
                    <a:pt x="11894777" y="28502"/>
                  </a:lnTo>
                  <a:lnTo>
                    <a:pt x="11850174" y="16237"/>
                  </a:lnTo>
                  <a:lnTo>
                    <a:pt x="11804286" y="7307"/>
                  </a:lnTo>
                  <a:lnTo>
                    <a:pt x="11757250" y="1849"/>
                  </a:lnTo>
                  <a:lnTo>
                    <a:pt x="11709203" y="0"/>
                  </a:lnTo>
                  <a:lnTo>
                    <a:pt x="614818" y="0"/>
                  </a:lnTo>
                  <a:close/>
                </a:path>
              </a:pathLst>
            </a:custGeom>
            <a:ln w="20941">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4" name="object 14"/>
          <p:cNvSpPr txBox="1"/>
          <p:nvPr/>
        </p:nvSpPr>
        <p:spPr>
          <a:xfrm>
            <a:off x="2923385" y="5286608"/>
            <a:ext cx="6346249" cy="378712"/>
          </a:xfrm>
          <a:prstGeom prst="rect">
            <a:avLst/>
          </a:prstGeom>
        </p:spPr>
        <p:txBody>
          <a:bodyPr vert="horz" wrap="square" lIns="0" tIns="7701" rIns="0" bIns="0" rtlCol="0">
            <a:spAutoFit/>
          </a:bodyPr>
          <a:lstStyle/>
          <a:p>
            <a:pPr marL="182135" marR="3081" lvl="0" indent="-174819" algn="l" defTabSz="554492" rtl="0" eaLnBrk="1" fontAlgn="auto" latinLnBrk="0" hangingPunct="1">
              <a:lnSpc>
                <a:spcPct val="124900"/>
              </a:lnSpc>
              <a:spcBef>
                <a:spcPts val="61"/>
              </a:spcBef>
              <a:spcAft>
                <a:spcPts val="0"/>
              </a:spcAft>
              <a:buClrTx/>
              <a:buSzTx/>
              <a:buFontTx/>
              <a:buNone/>
              <a:tabLst/>
              <a:defRPr/>
            </a:pPr>
            <a:r>
              <a:rPr kumimoji="0" sz="1001" b="1" i="0" u="none" strike="noStrike" kern="0" cap="none" spc="0" normalizeH="0" baseline="0" noProof="0">
                <a:ln>
                  <a:noFill/>
                </a:ln>
                <a:solidFill>
                  <a:srgbClr val="FFFFFF"/>
                </a:solidFill>
                <a:effectLst/>
                <a:uLnTx/>
                <a:uFillTx/>
                <a:latin typeface="FrutigerLTPro-Bold"/>
                <a:ea typeface="+mn-ea"/>
                <a:cs typeface="FrutigerLTPro-Bold"/>
              </a:rPr>
              <a:t>Decide</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if</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you</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agree</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‘yes’</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technical</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expert</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core</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2" normalizeH="0" baseline="0" noProof="0">
                <a:ln>
                  <a:noFill/>
                </a:ln>
                <a:solidFill>
                  <a:srgbClr val="FFFFFF"/>
                </a:solidFill>
                <a:effectLst/>
                <a:uLnTx/>
                <a:uFillTx/>
                <a:latin typeface="FrutigerLTPro-Bold"/>
                <a:ea typeface="+mn-ea"/>
                <a:cs typeface="FrutigerLTPro-Bold"/>
              </a:rPr>
              <a:t>contributor</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2" normalizeH="0" baseline="0" noProof="0">
                <a:ln>
                  <a:noFill/>
                </a:ln>
                <a:solidFill>
                  <a:srgbClr val="FFFFFF"/>
                </a:solidFill>
                <a:effectLst/>
                <a:uLnTx/>
                <a:uFillTx/>
                <a:latin typeface="FrutigerLTPro-Bold"/>
                <a:ea typeface="+mn-ea"/>
                <a:cs typeface="FrutigerLTPro-Bold"/>
              </a:rPr>
              <a:t>developing</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8" normalizeH="0" baseline="0" noProof="0">
                <a:ln>
                  <a:noFill/>
                </a:ln>
                <a:solidFill>
                  <a:srgbClr val="FFFFFF"/>
                </a:solidFill>
                <a:effectLst/>
                <a:uLnTx/>
                <a:uFillTx/>
                <a:latin typeface="FrutigerLTPro-Bold"/>
                <a:ea typeface="+mn-ea"/>
                <a:cs typeface="FrutigerLTPro-Bold"/>
              </a:rPr>
              <a:t>contributor.</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Then</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review</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5" normalizeH="0" baseline="0" noProof="0">
                <a:ln>
                  <a:noFill/>
                </a:ln>
                <a:solidFill>
                  <a:srgbClr val="FFFFFF"/>
                </a:solidFill>
                <a:effectLst/>
                <a:uLnTx/>
                <a:uFillTx/>
                <a:latin typeface="FrutigerLTPro-Bold"/>
                <a:ea typeface="+mn-ea"/>
                <a:cs typeface="FrutigerLTPro-Bold"/>
              </a:rPr>
              <a:t>the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associated</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role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description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more</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detail</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Scope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for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Growth</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5" normalizeH="0" baseline="0" noProof="0">
                <a:ln>
                  <a:noFill/>
                </a:ln>
                <a:solidFill>
                  <a:srgbClr val="FFFFFF"/>
                </a:solidFill>
                <a:effectLst/>
                <a:uLnTx/>
                <a:uFillTx/>
                <a:latin typeface="FrutigerLTPro-Bold"/>
                <a:ea typeface="+mn-ea"/>
                <a:cs typeface="FrutigerLTPro-Bold"/>
              </a:rPr>
              <a:t>Framework</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confirm</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your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place.</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5" name="object 15"/>
          <p:cNvSpPr txBox="1"/>
          <p:nvPr/>
        </p:nvSpPr>
        <p:spPr>
          <a:xfrm>
            <a:off x="5128332" y="3373995"/>
            <a:ext cx="1936490" cy="378712"/>
          </a:xfrm>
          <a:prstGeom prst="rect">
            <a:avLst/>
          </a:prstGeom>
        </p:spPr>
        <p:txBody>
          <a:bodyPr vert="horz" wrap="square" lIns="0" tIns="7701" rIns="0" bIns="0" rtlCol="0">
            <a:spAutoFit/>
          </a:bodyPr>
          <a:lstStyle/>
          <a:p>
            <a:pPr marL="7701" marR="3081" lvl="0" indent="53139"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want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stay</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this</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role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or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move</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similar</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role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team?</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sp>
        <p:nvSpPr>
          <p:cNvPr id="16" name="object 16"/>
          <p:cNvSpPr txBox="1"/>
          <p:nvPr/>
        </p:nvSpPr>
        <p:spPr>
          <a:xfrm>
            <a:off x="8911778" y="3373995"/>
            <a:ext cx="1945731" cy="378712"/>
          </a:xfrm>
          <a:prstGeom prst="rect">
            <a:avLst/>
          </a:prstGeom>
        </p:spPr>
        <p:txBody>
          <a:bodyPr vert="horz" wrap="square" lIns="0" tIns="7701" rIns="0" bIns="0" rtlCol="0">
            <a:spAutoFit/>
          </a:bodyPr>
          <a:lstStyle/>
          <a:p>
            <a:pPr marL="164422" marR="3081" lvl="0" indent="-157106"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Am</a:t>
            </a:r>
            <a:r>
              <a:rPr kumimoji="0" sz="1001" b="0" i="0" u="none" strike="noStrike" kern="0" cap="none" spc="-21"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21"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considering</a:t>
            </a:r>
            <a:r>
              <a:rPr kumimoji="0" sz="1001" b="0" i="0" u="none" strike="noStrike" kern="0" cap="none" spc="-18"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developing</a:t>
            </a:r>
            <a:r>
              <a:rPr kumimoji="0" sz="1001" b="0" i="0" u="none" strike="noStrike" kern="0" cap="none" spc="-21"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and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broadening</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experience?</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pic>
        <p:nvPicPr>
          <p:cNvPr id="17" name="object 17"/>
          <p:cNvPicPr/>
          <p:nvPr/>
        </p:nvPicPr>
        <p:blipFill>
          <a:blip r:embed="rId3" cstate="print"/>
          <a:stretch>
            <a:fillRect/>
          </a:stretch>
        </p:blipFill>
        <p:spPr>
          <a:xfrm>
            <a:off x="1547503" y="1642573"/>
            <a:ext cx="1532553" cy="438519"/>
          </a:xfrm>
          <a:prstGeom prst="rect">
            <a:avLst/>
          </a:prstGeom>
        </p:spPr>
      </p:pic>
      <p:sp>
        <p:nvSpPr>
          <p:cNvPr id="18" name="object 18"/>
          <p:cNvSpPr txBox="1"/>
          <p:nvPr/>
        </p:nvSpPr>
        <p:spPr>
          <a:xfrm>
            <a:off x="1752619" y="1750946"/>
            <a:ext cx="1122463"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2" normalizeH="0" baseline="0" noProof="0">
                <a:ln>
                  <a:noFill/>
                </a:ln>
                <a:solidFill>
                  <a:srgbClr val="FFFFFF"/>
                </a:solidFill>
                <a:effectLst/>
                <a:uLnTx/>
                <a:uFillTx/>
                <a:latin typeface="FrutigerLTPro-Bold"/>
                <a:ea typeface="+mn-ea"/>
                <a:cs typeface="FrutigerLTPro-Bold"/>
              </a:rPr>
              <a:t>Continue</a:t>
            </a:r>
            <a:r>
              <a:rPr kumimoji="0" sz="1304" b="1" i="0" u="none" strike="noStrike" kern="0" cap="none" spc="-55"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2" normalizeH="0" baseline="0" noProof="0">
                <a:ln>
                  <a:noFill/>
                </a:ln>
                <a:solidFill>
                  <a:srgbClr val="FFFFFF"/>
                </a:solidFill>
                <a:effectLst/>
                <a:uLnTx/>
                <a:uFillTx/>
                <a:latin typeface="FrutigerLTPro-Bold"/>
                <a:ea typeface="+mn-ea"/>
                <a:cs typeface="FrutigerLTPro-Bold"/>
              </a:rPr>
              <a:t>Here</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9" name="object 19"/>
          <p:cNvSpPr/>
          <p:nvPr/>
        </p:nvSpPr>
        <p:spPr>
          <a:xfrm>
            <a:off x="1200238" y="4313604"/>
            <a:ext cx="2149815" cy="659616"/>
          </a:xfrm>
          <a:custGeom>
            <a:avLst/>
            <a:gdLst/>
            <a:ahLst/>
            <a:cxnLst/>
            <a:rect l="l" t="t" r="r" b="b"/>
            <a:pathLst>
              <a:path w="3545204"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00308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0" name="object 20"/>
          <p:cNvSpPr txBox="1"/>
          <p:nvPr/>
        </p:nvSpPr>
        <p:spPr>
          <a:xfrm>
            <a:off x="1584138" y="4433386"/>
            <a:ext cx="1381997" cy="408391"/>
          </a:xfrm>
          <a:prstGeom prst="rect">
            <a:avLst/>
          </a:prstGeom>
        </p:spPr>
        <p:txBody>
          <a:bodyPr vert="horz" wrap="square" lIns="0" tIns="6931" rIns="0" bIns="0" rtlCol="0">
            <a:spAutoFit/>
          </a:bodyPr>
          <a:lstStyle/>
          <a:p>
            <a:pPr marL="7701" marR="3081" lvl="0" indent="36196"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am/aspire</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to</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be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a:t>
            </a:r>
            <a:r>
              <a:rPr kumimoji="0" sz="1304" b="1" i="0" u="none" strike="noStrike" kern="0" cap="none" spc="-45"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technical</a:t>
            </a:r>
            <a:r>
              <a:rPr kumimoji="0" sz="1304" b="1" i="0" u="none" strike="noStrike" kern="0" cap="none" spc="-45"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expert</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1" name="object 21"/>
          <p:cNvSpPr/>
          <p:nvPr/>
        </p:nvSpPr>
        <p:spPr>
          <a:xfrm>
            <a:off x="5015329" y="4313604"/>
            <a:ext cx="2149815" cy="659616"/>
          </a:xfrm>
          <a:custGeom>
            <a:avLst/>
            <a:gdLst/>
            <a:ahLst/>
            <a:cxnLst/>
            <a:rect l="l" t="t" r="r" b="b"/>
            <a:pathLst>
              <a:path w="3545204"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00308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2" name="object 22"/>
          <p:cNvSpPr txBox="1"/>
          <p:nvPr/>
        </p:nvSpPr>
        <p:spPr>
          <a:xfrm>
            <a:off x="5395596" y="4433386"/>
            <a:ext cx="1389313" cy="408391"/>
          </a:xfrm>
          <a:prstGeom prst="rect">
            <a:avLst/>
          </a:prstGeom>
        </p:spPr>
        <p:txBody>
          <a:bodyPr vert="horz" wrap="square" lIns="0" tIns="6931" rIns="0" bIns="0" rtlCol="0">
            <a:spAutoFit/>
          </a:bodyPr>
          <a:lstStyle/>
          <a:p>
            <a:pPr marL="7701" marR="3081" lvl="0" indent="39662"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am/aspire</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to</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be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a:t>
            </a:r>
            <a:r>
              <a:rPr kumimoji="0" sz="1304" b="1" i="0" u="none" strike="noStrike" kern="0" cap="none" spc="-39"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core</a:t>
            </a:r>
            <a:r>
              <a:rPr kumimoji="0" sz="1304" b="1" i="0" u="none" strike="noStrike" kern="0" cap="none" spc="-39"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contributor</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3" name="object 23"/>
          <p:cNvSpPr/>
          <p:nvPr/>
        </p:nvSpPr>
        <p:spPr>
          <a:xfrm>
            <a:off x="8809780" y="4313604"/>
            <a:ext cx="2149815" cy="659616"/>
          </a:xfrm>
          <a:custGeom>
            <a:avLst/>
            <a:gdLst/>
            <a:ahLst/>
            <a:cxnLst/>
            <a:rect l="l" t="t" r="r" b="b"/>
            <a:pathLst>
              <a:path w="3545205"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00308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4" name="object 24"/>
          <p:cNvSpPr txBox="1"/>
          <p:nvPr/>
        </p:nvSpPr>
        <p:spPr>
          <a:xfrm>
            <a:off x="9008285" y="4433387"/>
            <a:ext cx="1751659" cy="410186"/>
          </a:xfrm>
          <a:prstGeom prst="rect">
            <a:avLst/>
          </a:prstGeom>
        </p:spPr>
        <p:txBody>
          <a:bodyPr vert="horz" wrap="square" lIns="0" tIns="6931" rIns="0" bIns="0" rtlCol="0">
            <a:spAutoFit/>
          </a:bodyPr>
          <a:lstStyle/>
          <a:p>
            <a:pPr marL="770" marR="0" lvl="0" indent="0" algn="ctr" defTabSz="554492" rtl="0" eaLnBrk="1" fontAlgn="auto" latinLnBrk="0" hangingPunct="1">
              <a:lnSpc>
                <a:spcPts val="1561"/>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am/aspire</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to</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be</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a:p>
            <a:pPr marL="0" marR="0" lvl="0" indent="0" algn="ctr" defTabSz="554492" rtl="0" eaLnBrk="1" fontAlgn="auto" latinLnBrk="0" hangingPunct="1">
              <a:lnSpc>
                <a:spcPts val="1561"/>
              </a:lnSpc>
              <a:spcBef>
                <a:spcPts val="0"/>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a</a:t>
            </a:r>
            <a:r>
              <a:rPr kumimoji="0" sz="1304" b="1" i="0" u="none" strike="noStrike" kern="0" cap="none" spc="-36"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developing</a:t>
            </a:r>
            <a:r>
              <a:rPr kumimoji="0" sz="1304" b="1" i="0" u="none" strike="noStrike" kern="0" cap="none" spc="-36"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specialist</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5" name="object 25"/>
          <p:cNvSpPr/>
          <p:nvPr/>
        </p:nvSpPr>
        <p:spPr>
          <a:xfrm>
            <a:off x="1517456" y="2430713"/>
            <a:ext cx="1580305" cy="438589"/>
          </a:xfrm>
          <a:custGeom>
            <a:avLst/>
            <a:gdLst/>
            <a:ahLst/>
            <a:cxnLst/>
            <a:rect l="l" t="t" r="r" b="b"/>
            <a:pathLst>
              <a:path w="2606040" h="723264">
                <a:moveTo>
                  <a:pt x="2368011"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485712"/>
                </a:lnTo>
                <a:lnTo>
                  <a:pt x="4824" y="533566"/>
                </a:lnTo>
                <a:lnTo>
                  <a:pt x="18660" y="578136"/>
                </a:lnTo>
                <a:lnTo>
                  <a:pt x="40552" y="618468"/>
                </a:lnTo>
                <a:lnTo>
                  <a:pt x="69547" y="653608"/>
                </a:lnTo>
                <a:lnTo>
                  <a:pt x="104689" y="682601"/>
                </a:lnTo>
                <a:lnTo>
                  <a:pt x="145023" y="704492"/>
                </a:lnTo>
                <a:lnTo>
                  <a:pt x="189594" y="718327"/>
                </a:lnTo>
                <a:lnTo>
                  <a:pt x="237448" y="723150"/>
                </a:lnTo>
                <a:lnTo>
                  <a:pt x="2368011" y="723150"/>
                </a:lnTo>
                <a:lnTo>
                  <a:pt x="2415865" y="718327"/>
                </a:lnTo>
                <a:lnTo>
                  <a:pt x="2460436" y="704492"/>
                </a:lnTo>
                <a:lnTo>
                  <a:pt x="2500770" y="682601"/>
                </a:lnTo>
                <a:lnTo>
                  <a:pt x="2535912" y="653608"/>
                </a:lnTo>
                <a:lnTo>
                  <a:pt x="2564907" y="618468"/>
                </a:lnTo>
                <a:lnTo>
                  <a:pt x="2586799" y="578136"/>
                </a:lnTo>
                <a:lnTo>
                  <a:pt x="2600635" y="533566"/>
                </a:lnTo>
                <a:lnTo>
                  <a:pt x="2605459" y="485712"/>
                </a:lnTo>
                <a:lnTo>
                  <a:pt x="2605459" y="237448"/>
                </a:lnTo>
                <a:lnTo>
                  <a:pt x="2600635" y="189591"/>
                </a:lnTo>
                <a:lnTo>
                  <a:pt x="2586799" y="145018"/>
                </a:lnTo>
                <a:lnTo>
                  <a:pt x="2564907" y="104684"/>
                </a:lnTo>
                <a:lnTo>
                  <a:pt x="2535912" y="69543"/>
                </a:lnTo>
                <a:lnTo>
                  <a:pt x="2500770" y="40550"/>
                </a:lnTo>
                <a:lnTo>
                  <a:pt x="2460436" y="18658"/>
                </a:lnTo>
                <a:lnTo>
                  <a:pt x="2415865" y="4823"/>
                </a:lnTo>
                <a:lnTo>
                  <a:pt x="2368011" y="0"/>
                </a:lnTo>
                <a:close/>
              </a:path>
            </a:pathLst>
          </a:custGeom>
          <a:solidFill>
            <a:srgbClr val="00308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6" name="object 26"/>
          <p:cNvSpPr txBox="1"/>
          <p:nvPr/>
        </p:nvSpPr>
        <p:spPr>
          <a:xfrm>
            <a:off x="1779698" y="2539097"/>
            <a:ext cx="1055847"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in</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Depth</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grpSp>
        <p:nvGrpSpPr>
          <p:cNvPr id="27" name="object 27"/>
          <p:cNvGrpSpPr/>
          <p:nvPr/>
        </p:nvGrpSpPr>
        <p:grpSpPr>
          <a:xfrm>
            <a:off x="2245587" y="506156"/>
            <a:ext cx="9439088" cy="3807518"/>
            <a:chOff x="3702434" y="834688"/>
            <a:chExt cx="15565755" cy="6278880"/>
          </a:xfrm>
        </p:grpSpPr>
        <p:sp>
          <p:nvSpPr>
            <p:cNvPr id="28" name="object 28"/>
            <p:cNvSpPr/>
            <p:nvPr/>
          </p:nvSpPr>
          <p:spPr>
            <a:xfrm>
              <a:off x="3814892" y="4731593"/>
              <a:ext cx="0" cy="467995"/>
            </a:xfrm>
            <a:custGeom>
              <a:avLst/>
              <a:gdLst/>
              <a:ahLst/>
              <a:cxnLst/>
              <a:rect l="l" t="t" r="r" b="b"/>
              <a:pathLst>
                <a:path h="467995">
                  <a:moveTo>
                    <a:pt x="0" y="0"/>
                  </a:moveTo>
                  <a:lnTo>
                    <a:pt x="0" y="467472"/>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9" name="object 29"/>
            <p:cNvSpPr/>
            <p:nvPr/>
          </p:nvSpPr>
          <p:spPr>
            <a:xfrm>
              <a:off x="3750988" y="5126566"/>
              <a:ext cx="128270" cy="175895"/>
            </a:xfrm>
            <a:custGeom>
              <a:avLst/>
              <a:gdLst/>
              <a:ahLst/>
              <a:cxnLst/>
              <a:rect l="l" t="t" r="r" b="b"/>
              <a:pathLst>
                <a:path w="128270" h="175895">
                  <a:moveTo>
                    <a:pt x="127818" y="0"/>
                  </a:moveTo>
                  <a:lnTo>
                    <a:pt x="0" y="0"/>
                  </a:lnTo>
                  <a:lnTo>
                    <a:pt x="63903" y="175617"/>
                  </a:lnTo>
                  <a:lnTo>
                    <a:pt x="12781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0" name="object 30"/>
            <p:cNvSpPr/>
            <p:nvPr/>
          </p:nvSpPr>
          <p:spPr>
            <a:xfrm>
              <a:off x="3814892" y="3441198"/>
              <a:ext cx="0" cy="467995"/>
            </a:xfrm>
            <a:custGeom>
              <a:avLst/>
              <a:gdLst/>
              <a:ahLst/>
              <a:cxnLst/>
              <a:rect l="l" t="t" r="r" b="b"/>
              <a:pathLst>
                <a:path h="467995">
                  <a:moveTo>
                    <a:pt x="0" y="0"/>
                  </a:moveTo>
                  <a:lnTo>
                    <a:pt x="0" y="467472"/>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1" name="object 31"/>
            <p:cNvSpPr/>
            <p:nvPr/>
          </p:nvSpPr>
          <p:spPr>
            <a:xfrm>
              <a:off x="3750988" y="3836173"/>
              <a:ext cx="128270" cy="175895"/>
            </a:xfrm>
            <a:custGeom>
              <a:avLst/>
              <a:gdLst/>
              <a:ahLst/>
              <a:cxnLst/>
              <a:rect l="l" t="t" r="r" b="b"/>
              <a:pathLst>
                <a:path w="128270" h="175895">
                  <a:moveTo>
                    <a:pt x="127818" y="0"/>
                  </a:moveTo>
                  <a:lnTo>
                    <a:pt x="0" y="0"/>
                  </a:lnTo>
                  <a:lnTo>
                    <a:pt x="63903" y="175617"/>
                  </a:lnTo>
                  <a:lnTo>
                    <a:pt x="12781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2" name="object 32"/>
            <p:cNvSpPr/>
            <p:nvPr/>
          </p:nvSpPr>
          <p:spPr>
            <a:xfrm>
              <a:off x="6482330" y="5927471"/>
              <a:ext cx="789940" cy="0"/>
            </a:xfrm>
            <a:custGeom>
              <a:avLst/>
              <a:gdLst/>
              <a:ahLst/>
              <a:cxnLst/>
              <a:rect l="l" t="t" r="r" b="b"/>
              <a:pathLst>
                <a:path w="789940">
                  <a:moveTo>
                    <a:pt x="0" y="0"/>
                  </a:moveTo>
                  <a:lnTo>
                    <a:pt x="78945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3" name="object 33"/>
            <p:cNvSpPr/>
            <p:nvPr/>
          </p:nvSpPr>
          <p:spPr>
            <a:xfrm>
              <a:off x="7199282" y="5863557"/>
              <a:ext cx="175895" cy="128270"/>
            </a:xfrm>
            <a:custGeom>
              <a:avLst/>
              <a:gdLst/>
              <a:ahLst/>
              <a:cxnLst/>
              <a:rect l="l" t="t" r="r" b="b"/>
              <a:pathLst>
                <a:path w="175895"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4" name="object 34"/>
            <p:cNvSpPr/>
            <p:nvPr/>
          </p:nvSpPr>
          <p:spPr>
            <a:xfrm>
              <a:off x="3766349" y="6552763"/>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5" name="object 35"/>
            <p:cNvSpPr/>
            <p:nvPr/>
          </p:nvSpPr>
          <p:spPr>
            <a:xfrm>
              <a:off x="3702434" y="6937825"/>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6" name="object 36"/>
            <p:cNvSpPr/>
            <p:nvPr/>
          </p:nvSpPr>
          <p:spPr>
            <a:xfrm>
              <a:off x="10042356" y="6552763"/>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7" name="object 37"/>
            <p:cNvSpPr/>
            <p:nvPr/>
          </p:nvSpPr>
          <p:spPr>
            <a:xfrm>
              <a:off x="9978441" y="6937825"/>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8" name="object 38"/>
            <p:cNvSpPr/>
            <p:nvPr/>
          </p:nvSpPr>
          <p:spPr>
            <a:xfrm>
              <a:off x="16289210" y="6552763"/>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9" name="object 39"/>
            <p:cNvSpPr/>
            <p:nvPr/>
          </p:nvSpPr>
          <p:spPr>
            <a:xfrm>
              <a:off x="16225296" y="6937825"/>
              <a:ext cx="128270" cy="175895"/>
            </a:xfrm>
            <a:custGeom>
              <a:avLst/>
              <a:gdLst/>
              <a:ahLst/>
              <a:cxnLst/>
              <a:rect l="l" t="t" r="r" b="b"/>
              <a:pathLst>
                <a:path w="128269"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0" name="object 40"/>
            <p:cNvSpPr/>
            <p:nvPr/>
          </p:nvSpPr>
          <p:spPr>
            <a:xfrm>
              <a:off x="12729189" y="5927471"/>
              <a:ext cx="789940" cy="0"/>
            </a:xfrm>
            <a:custGeom>
              <a:avLst/>
              <a:gdLst/>
              <a:ahLst/>
              <a:cxnLst/>
              <a:rect l="l" t="t" r="r" b="b"/>
              <a:pathLst>
                <a:path w="789940">
                  <a:moveTo>
                    <a:pt x="0" y="0"/>
                  </a:moveTo>
                  <a:lnTo>
                    <a:pt x="78946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1" name="object 41"/>
            <p:cNvSpPr/>
            <p:nvPr/>
          </p:nvSpPr>
          <p:spPr>
            <a:xfrm>
              <a:off x="13446142" y="5863557"/>
              <a:ext cx="175895" cy="128270"/>
            </a:xfrm>
            <a:custGeom>
              <a:avLst/>
              <a:gdLst/>
              <a:ahLst/>
              <a:cxnLst/>
              <a:rect l="l" t="t" r="r" b="b"/>
              <a:pathLst>
                <a:path w="175894"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2" name="object 42"/>
            <p:cNvSpPr/>
            <p:nvPr/>
          </p:nvSpPr>
          <p:spPr>
            <a:xfrm>
              <a:off x="17684103" y="845165"/>
              <a:ext cx="1573530" cy="635635"/>
            </a:xfrm>
            <a:custGeom>
              <a:avLst/>
              <a:gdLst/>
              <a:ahLst/>
              <a:cxnLst/>
              <a:rect l="l" t="t" r="r" b="b"/>
              <a:pathLst>
                <a:path w="1573530" h="635635">
                  <a:moveTo>
                    <a:pt x="1255396" y="0"/>
                  </a:moveTo>
                  <a:lnTo>
                    <a:pt x="317759" y="0"/>
                  </a:lnTo>
                  <a:lnTo>
                    <a:pt x="270804" y="3445"/>
                  </a:lnTo>
                  <a:lnTo>
                    <a:pt x="225987" y="13453"/>
                  </a:lnTo>
                  <a:lnTo>
                    <a:pt x="183801" y="29533"/>
                  </a:lnTo>
                  <a:lnTo>
                    <a:pt x="144737" y="51193"/>
                  </a:lnTo>
                  <a:lnTo>
                    <a:pt x="109286" y="77941"/>
                  </a:lnTo>
                  <a:lnTo>
                    <a:pt x="77941" y="109286"/>
                  </a:lnTo>
                  <a:lnTo>
                    <a:pt x="51193" y="144737"/>
                  </a:lnTo>
                  <a:lnTo>
                    <a:pt x="29533" y="183801"/>
                  </a:lnTo>
                  <a:lnTo>
                    <a:pt x="13453" y="225987"/>
                  </a:lnTo>
                  <a:lnTo>
                    <a:pt x="3445" y="270804"/>
                  </a:lnTo>
                  <a:lnTo>
                    <a:pt x="0" y="317759"/>
                  </a:lnTo>
                  <a:lnTo>
                    <a:pt x="3445" y="364713"/>
                  </a:lnTo>
                  <a:lnTo>
                    <a:pt x="13453" y="409527"/>
                  </a:lnTo>
                  <a:lnTo>
                    <a:pt x="29533" y="451712"/>
                  </a:lnTo>
                  <a:lnTo>
                    <a:pt x="51193" y="490774"/>
                  </a:lnTo>
                  <a:lnTo>
                    <a:pt x="77941" y="526224"/>
                  </a:lnTo>
                  <a:lnTo>
                    <a:pt x="109286" y="557568"/>
                  </a:lnTo>
                  <a:lnTo>
                    <a:pt x="144737" y="584316"/>
                  </a:lnTo>
                  <a:lnTo>
                    <a:pt x="183801" y="605975"/>
                  </a:lnTo>
                  <a:lnTo>
                    <a:pt x="225987" y="622055"/>
                  </a:lnTo>
                  <a:lnTo>
                    <a:pt x="270804" y="632064"/>
                  </a:lnTo>
                  <a:lnTo>
                    <a:pt x="317759" y="635509"/>
                  </a:lnTo>
                  <a:lnTo>
                    <a:pt x="1255396" y="635509"/>
                  </a:lnTo>
                  <a:lnTo>
                    <a:pt x="1302352" y="632064"/>
                  </a:lnTo>
                  <a:lnTo>
                    <a:pt x="1347168" y="622055"/>
                  </a:lnTo>
                  <a:lnTo>
                    <a:pt x="1389355" y="605975"/>
                  </a:lnTo>
                  <a:lnTo>
                    <a:pt x="1428419" y="584316"/>
                  </a:lnTo>
                  <a:lnTo>
                    <a:pt x="1463869" y="557568"/>
                  </a:lnTo>
                  <a:lnTo>
                    <a:pt x="1495214" y="526224"/>
                  </a:lnTo>
                  <a:lnTo>
                    <a:pt x="1521962" y="490774"/>
                  </a:lnTo>
                  <a:lnTo>
                    <a:pt x="1543622" y="451712"/>
                  </a:lnTo>
                  <a:lnTo>
                    <a:pt x="1559702" y="409527"/>
                  </a:lnTo>
                  <a:lnTo>
                    <a:pt x="1569710" y="364713"/>
                  </a:lnTo>
                  <a:lnTo>
                    <a:pt x="1573156" y="317759"/>
                  </a:lnTo>
                  <a:lnTo>
                    <a:pt x="1569710" y="270804"/>
                  </a:lnTo>
                  <a:lnTo>
                    <a:pt x="1559702" y="225987"/>
                  </a:lnTo>
                  <a:lnTo>
                    <a:pt x="1543622" y="183801"/>
                  </a:lnTo>
                  <a:lnTo>
                    <a:pt x="1521962" y="144737"/>
                  </a:lnTo>
                  <a:lnTo>
                    <a:pt x="1495214" y="109286"/>
                  </a:lnTo>
                  <a:lnTo>
                    <a:pt x="1463869" y="77941"/>
                  </a:lnTo>
                  <a:lnTo>
                    <a:pt x="1428419" y="51193"/>
                  </a:lnTo>
                  <a:lnTo>
                    <a:pt x="1389355" y="29533"/>
                  </a:lnTo>
                  <a:lnTo>
                    <a:pt x="1347168" y="13453"/>
                  </a:lnTo>
                  <a:lnTo>
                    <a:pt x="1302352" y="3445"/>
                  </a:lnTo>
                  <a:lnTo>
                    <a:pt x="125539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3" name="object 43"/>
            <p:cNvSpPr/>
            <p:nvPr/>
          </p:nvSpPr>
          <p:spPr>
            <a:xfrm>
              <a:off x="17684103" y="845165"/>
              <a:ext cx="1573530" cy="635635"/>
            </a:xfrm>
            <a:custGeom>
              <a:avLst/>
              <a:gdLst/>
              <a:ahLst/>
              <a:cxnLst/>
              <a:rect l="l" t="t" r="r" b="b"/>
              <a:pathLst>
                <a:path w="1573530" h="635635">
                  <a:moveTo>
                    <a:pt x="317759" y="0"/>
                  </a:moveTo>
                  <a:lnTo>
                    <a:pt x="270804" y="3445"/>
                  </a:lnTo>
                  <a:lnTo>
                    <a:pt x="225987" y="13453"/>
                  </a:lnTo>
                  <a:lnTo>
                    <a:pt x="183801" y="29533"/>
                  </a:lnTo>
                  <a:lnTo>
                    <a:pt x="144737" y="51193"/>
                  </a:lnTo>
                  <a:lnTo>
                    <a:pt x="109286" y="77941"/>
                  </a:lnTo>
                  <a:lnTo>
                    <a:pt x="77941" y="109286"/>
                  </a:lnTo>
                  <a:lnTo>
                    <a:pt x="51193" y="144737"/>
                  </a:lnTo>
                  <a:lnTo>
                    <a:pt x="29533" y="183801"/>
                  </a:lnTo>
                  <a:lnTo>
                    <a:pt x="13453" y="225987"/>
                  </a:lnTo>
                  <a:lnTo>
                    <a:pt x="3445" y="270804"/>
                  </a:lnTo>
                  <a:lnTo>
                    <a:pt x="0" y="317759"/>
                  </a:lnTo>
                  <a:lnTo>
                    <a:pt x="3445" y="364713"/>
                  </a:lnTo>
                  <a:lnTo>
                    <a:pt x="13453" y="409527"/>
                  </a:lnTo>
                  <a:lnTo>
                    <a:pt x="29533" y="451712"/>
                  </a:lnTo>
                  <a:lnTo>
                    <a:pt x="51193" y="490774"/>
                  </a:lnTo>
                  <a:lnTo>
                    <a:pt x="77941" y="526224"/>
                  </a:lnTo>
                  <a:lnTo>
                    <a:pt x="109286" y="557568"/>
                  </a:lnTo>
                  <a:lnTo>
                    <a:pt x="144737" y="584316"/>
                  </a:lnTo>
                  <a:lnTo>
                    <a:pt x="183801" y="605975"/>
                  </a:lnTo>
                  <a:lnTo>
                    <a:pt x="225987" y="622055"/>
                  </a:lnTo>
                  <a:lnTo>
                    <a:pt x="270804" y="632064"/>
                  </a:lnTo>
                  <a:lnTo>
                    <a:pt x="317759" y="635509"/>
                  </a:lnTo>
                  <a:lnTo>
                    <a:pt x="1255396" y="635509"/>
                  </a:lnTo>
                  <a:lnTo>
                    <a:pt x="1302352" y="632064"/>
                  </a:lnTo>
                  <a:lnTo>
                    <a:pt x="1347168" y="622055"/>
                  </a:lnTo>
                  <a:lnTo>
                    <a:pt x="1389355" y="605975"/>
                  </a:lnTo>
                  <a:lnTo>
                    <a:pt x="1428419" y="584316"/>
                  </a:lnTo>
                  <a:lnTo>
                    <a:pt x="1463869" y="557568"/>
                  </a:lnTo>
                  <a:lnTo>
                    <a:pt x="1495214" y="526224"/>
                  </a:lnTo>
                  <a:lnTo>
                    <a:pt x="1521962" y="490774"/>
                  </a:lnTo>
                  <a:lnTo>
                    <a:pt x="1543622" y="451712"/>
                  </a:lnTo>
                  <a:lnTo>
                    <a:pt x="1559702" y="409527"/>
                  </a:lnTo>
                  <a:lnTo>
                    <a:pt x="1569710" y="364713"/>
                  </a:lnTo>
                  <a:lnTo>
                    <a:pt x="1573156" y="317759"/>
                  </a:lnTo>
                  <a:lnTo>
                    <a:pt x="1569710" y="270804"/>
                  </a:lnTo>
                  <a:lnTo>
                    <a:pt x="1559702" y="225987"/>
                  </a:lnTo>
                  <a:lnTo>
                    <a:pt x="1543622" y="183801"/>
                  </a:lnTo>
                  <a:lnTo>
                    <a:pt x="1521962" y="144737"/>
                  </a:lnTo>
                  <a:lnTo>
                    <a:pt x="1495214" y="109286"/>
                  </a:lnTo>
                  <a:lnTo>
                    <a:pt x="1463869" y="77941"/>
                  </a:lnTo>
                  <a:lnTo>
                    <a:pt x="1428419" y="51193"/>
                  </a:lnTo>
                  <a:lnTo>
                    <a:pt x="1389355" y="29533"/>
                  </a:lnTo>
                  <a:lnTo>
                    <a:pt x="1347168" y="13453"/>
                  </a:lnTo>
                  <a:lnTo>
                    <a:pt x="1302352" y="3445"/>
                  </a:lnTo>
                  <a:lnTo>
                    <a:pt x="1255396" y="0"/>
                  </a:lnTo>
                  <a:lnTo>
                    <a:pt x="317759"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44" name="object 44"/>
            <p:cNvPicPr/>
            <p:nvPr/>
          </p:nvPicPr>
          <p:blipFill>
            <a:blip r:embed="rId4" cstate="print"/>
            <a:stretch>
              <a:fillRect/>
            </a:stretch>
          </p:blipFill>
          <p:spPr>
            <a:xfrm>
              <a:off x="17888125" y="917992"/>
              <a:ext cx="374156" cy="489859"/>
            </a:xfrm>
            <a:prstGeom prst="rect">
              <a:avLst/>
            </a:prstGeom>
          </p:spPr>
        </p:pic>
      </p:grpSp>
      <p:sp>
        <p:nvSpPr>
          <p:cNvPr id="45" name="object 45"/>
          <p:cNvSpPr txBox="1"/>
          <p:nvPr/>
        </p:nvSpPr>
        <p:spPr>
          <a:xfrm>
            <a:off x="3962814" y="3644268"/>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6" name="object 46"/>
          <p:cNvSpPr txBox="1"/>
          <p:nvPr/>
        </p:nvSpPr>
        <p:spPr>
          <a:xfrm>
            <a:off x="2452586" y="4002345"/>
            <a:ext cx="27686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7" name="object 47"/>
          <p:cNvSpPr txBox="1"/>
          <p:nvPr/>
        </p:nvSpPr>
        <p:spPr>
          <a:xfrm>
            <a:off x="6183584" y="4002345"/>
            <a:ext cx="27686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8" name="object 48"/>
          <p:cNvSpPr txBox="1"/>
          <p:nvPr/>
        </p:nvSpPr>
        <p:spPr>
          <a:xfrm>
            <a:off x="10078515" y="4002345"/>
            <a:ext cx="27686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9" name="object 49"/>
          <p:cNvSpPr txBox="1"/>
          <p:nvPr/>
        </p:nvSpPr>
        <p:spPr>
          <a:xfrm>
            <a:off x="7750933" y="3644268"/>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0" name="object 50"/>
          <p:cNvSpPr txBox="1"/>
          <p:nvPr/>
        </p:nvSpPr>
        <p:spPr>
          <a:xfrm>
            <a:off x="11136959" y="623638"/>
            <a:ext cx="410094" cy="150537"/>
          </a:xfrm>
          <a:prstGeom prst="rect">
            <a:avLst/>
          </a:prstGeom>
        </p:spPr>
        <p:txBody>
          <a:bodyPr vert="horz" wrap="square" lIns="0" tIns="10397" rIns="0" bIns="0" rtlCol="0">
            <a:spAutoFit/>
          </a:bodyPr>
          <a:lstStyle/>
          <a:p>
            <a:pPr marL="7701" marR="0" lvl="0" indent="0" algn="l" defTabSz="554492" rtl="0" eaLnBrk="1" fontAlgn="auto" latinLnBrk="0" hangingPunct="1">
              <a:lnSpc>
                <a:spcPct val="100000"/>
              </a:lnSpc>
              <a:spcBef>
                <a:spcPts val="82"/>
              </a:spcBef>
              <a:spcAft>
                <a:spcPts val="0"/>
              </a:spcAft>
              <a:buClrTx/>
              <a:buSzTx/>
              <a:buFontTx/>
              <a:buNone/>
              <a:tabLst/>
              <a:defRPr/>
            </a:pPr>
            <a:r>
              <a:rPr kumimoji="0" sz="910" b="1" i="0" u="none" strike="noStrike" kern="0" cap="none" spc="-6" normalizeH="0" baseline="0" noProof="0">
                <a:ln>
                  <a:noFill/>
                </a:ln>
                <a:solidFill>
                  <a:srgbClr val="005EB8"/>
                </a:solidFill>
                <a:effectLst/>
                <a:uLnTx/>
                <a:uFillTx/>
                <a:latin typeface="FrutigerLTPro-Bold"/>
                <a:ea typeface="+mn-ea"/>
                <a:cs typeface="FrutigerLTPro-Bold"/>
              </a:rPr>
              <a:t>Restart</a:t>
            </a:r>
            <a:endParaRPr kumimoji="0" sz="910"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1" name="object 51"/>
          <p:cNvSpPr txBox="1">
            <a:spLocks noGrp="1"/>
          </p:cNvSpPr>
          <p:nvPr>
            <p:ph type="title"/>
          </p:nvPr>
        </p:nvSpPr>
        <p:spPr>
          <a:xfrm>
            <a:off x="303809" y="245604"/>
            <a:ext cx="4151516" cy="858631"/>
          </a:xfrm>
          <a:prstGeom prst="rect">
            <a:avLst/>
          </a:prstGeom>
        </p:spPr>
        <p:txBody>
          <a:bodyPr vert="horz" wrap="square" lIns="0" tIns="392809" rIns="0" bIns="0" rtlCol="0">
            <a:spAutoFit/>
          </a:bodyPr>
          <a:lstStyle/>
          <a:p>
            <a:pPr marL="7701">
              <a:spcBef>
                <a:spcPts val="58"/>
              </a:spcBef>
            </a:pPr>
            <a:r>
              <a:rPr>
                <a:solidFill>
                  <a:srgbClr val="003087"/>
                </a:solidFill>
              </a:rPr>
              <a:t>Finding</a:t>
            </a:r>
            <a:r>
              <a:rPr spc="-76">
                <a:solidFill>
                  <a:srgbClr val="003087"/>
                </a:solidFill>
              </a:rPr>
              <a:t> </a:t>
            </a:r>
            <a:r>
              <a:rPr>
                <a:solidFill>
                  <a:srgbClr val="003087"/>
                </a:solidFill>
              </a:rPr>
              <a:t>my</a:t>
            </a:r>
            <a:r>
              <a:rPr spc="-73">
                <a:solidFill>
                  <a:srgbClr val="003087"/>
                </a:solidFill>
              </a:rPr>
              <a:t> </a:t>
            </a:r>
            <a:r>
              <a:rPr>
                <a:solidFill>
                  <a:srgbClr val="003087"/>
                </a:solidFill>
              </a:rPr>
              <a:t>role</a:t>
            </a:r>
            <a:r>
              <a:rPr spc="-76">
                <a:solidFill>
                  <a:srgbClr val="003087"/>
                </a:solidFill>
              </a:rPr>
              <a:t> </a:t>
            </a:r>
            <a:r>
              <a:rPr>
                <a:solidFill>
                  <a:srgbClr val="003087"/>
                </a:solidFill>
              </a:rPr>
              <a:t>in</a:t>
            </a:r>
            <a:r>
              <a:rPr spc="-73">
                <a:solidFill>
                  <a:srgbClr val="003087"/>
                </a:solidFill>
              </a:rPr>
              <a:t> </a:t>
            </a:r>
            <a:r>
              <a:rPr spc="-12">
                <a:solidFill>
                  <a:srgbClr val="003087"/>
                </a:solidFill>
              </a:rPr>
              <a:t>Depth</a:t>
            </a:r>
          </a:p>
        </p:txBody>
      </p:sp>
      <p:grpSp>
        <p:nvGrpSpPr>
          <p:cNvPr id="52" name="object 52"/>
          <p:cNvGrpSpPr/>
          <p:nvPr/>
        </p:nvGrpSpPr>
        <p:grpSpPr>
          <a:xfrm>
            <a:off x="10286517" y="6198692"/>
            <a:ext cx="1397399" cy="301891"/>
            <a:chOff x="16962522" y="10222103"/>
            <a:chExt cx="2304415" cy="497840"/>
          </a:xfrm>
        </p:grpSpPr>
        <p:sp>
          <p:nvSpPr>
            <p:cNvPr id="53" name="object 53"/>
            <p:cNvSpPr/>
            <p:nvPr/>
          </p:nvSpPr>
          <p:spPr>
            <a:xfrm>
              <a:off x="17574572"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4" name="object 54"/>
            <p:cNvSpPr/>
            <p:nvPr/>
          </p:nvSpPr>
          <p:spPr>
            <a:xfrm>
              <a:off x="17574572"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5" name="object 55"/>
            <p:cNvSpPr/>
            <p:nvPr/>
          </p:nvSpPr>
          <p:spPr>
            <a:xfrm>
              <a:off x="18778826"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6" name="object 56"/>
            <p:cNvSpPr/>
            <p:nvPr/>
          </p:nvSpPr>
          <p:spPr>
            <a:xfrm>
              <a:off x="18778826"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7" name="object 57"/>
            <p:cNvSpPr/>
            <p:nvPr/>
          </p:nvSpPr>
          <p:spPr>
            <a:xfrm>
              <a:off x="18917872" y="10427830"/>
              <a:ext cx="200025" cy="156845"/>
            </a:xfrm>
            <a:custGeom>
              <a:avLst/>
              <a:gdLst/>
              <a:ahLst/>
              <a:cxnLst/>
              <a:rect l="l" t="t" r="r" b="b"/>
              <a:pathLst>
                <a:path w="200025" h="156845">
                  <a:moveTo>
                    <a:pt x="0" y="0"/>
                  </a:moveTo>
                  <a:lnTo>
                    <a:pt x="0" y="156435"/>
                  </a:lnTo>
                  <a:lnTo>
                    <a:pt x="199543" y="156435"/>
                  </a:lnTo>
                  <a:lnTo>
                    <a:pt x="199543" y="0"/>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8" name="object 58"/>
            <p:cNvSpPr/>
            <p:nvPr/>
          </p:nvSpPr>
          <p:spPr>
            <a:xfrm>
              <a:off x="18876547" y="10322759"/>
              <a:ext cx="282575" cy="141605"/>
            </a:xfrm>
            <a:custGeom>
              <a:avLst/>
              <a:gdLst/>
              <a:ahLst/>
              <a:cxnLst/>
              <a:rect l="l" t="t" r="r" b="b"/>
              <a:pathLst>
                <a:path w="282575" h="141604">
                  <a:moveTo>
                    <a:pt x="282200" y="141105"/>
                  </a:moveTo>
                  <a:lnTo>
                    <a:pt x="141095" y="0"/>
                  </a:lnTo>
                  <a:lnTo>
                    <a:pt x="0" y="141105"/>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9" name="object 59"/>
            <p:cNvSpPr/>
            <p:nvPr/>
          </p:nvSpPr>
          <p:spPr>
            <a:xfrm>
              <a:off x="16972480" y="10232062"/>
              <a:ext cx="478155" cy="478155"/>
            </a:xfrm>
            <a:custGeom>
              <a:avLst/>
              <a:gdLst/>
              <a:ahLst/>
              <a:cxnLst/>
              <a:rect l="l" t="t" r="r" b="b"/>
              <a:pathLst>
                <a:path w="478155" h="478154">
                  <a:moveTo>
                    <a:pt x="238819" y="0"/>
                  </a:move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0" name="object 60"/>
            <p:cNvSpPr/>
            <p:nvPr/>
          </p:nvSpPr>
          <p:spPr>
            <a:xfrm>
              <a:off x="16972480" y="10232062"/>
              <a:ext cx="478155" cy="478155"/>
            </a:xfrm>
            <a:custGeom>
              <a:avLst/>
              <a:gdLst/>
              <a:ahLst/>
              <a:cxnLst/>
              <a:rect l="l" t="t" r="r" b="b"/>
              <a:pathLst>
                <a:path w="478155" h="478154">
                  <a:moveTo>
                    <a:pt x="238819" y="477650"/>
                  </a:move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61" name="object 61"/>
            <p:cNvPicPr/>
            <p:nvPr/>
          </p:nvPicPr>
          <p:blipFill>
            <a:blip r:embed="rId5" cstate="print"/>
            <a:stretch>
              <a:fillRect/>
            </a:stretch>
          </p:blipFill>
          <p:spPr>
            <a:xfrm>
              <a:off x="17092552" y="10365995"/>
              <a:ext cx="230072" cy="209784"/>
            </a:xfrm>
            <a:prstGeom prst="rect">
              <a:avLst/>
            </a:prstGeom>
          </p:spPr>
        </p:pic>
        <p:sp>
          <p:nvSpPr>
            <p:cNvPr id="62" name="object 62"/>
            <p:cNvSpPr/>
            <p:nvPr/>
          </p:nvSpPr>
          <p:spPr>
            <a:xfrm>
              <a:off x="18176737"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3" name="object 63"/>
            <p:cNvSpPr/>
            <p:nvPr/>
          </p:nvSpPr>
          <p:spPr>
            <a:xfrm>
              <a:off x="18176737"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64" name="object 64"/>
            <p:cNvPicPr/>
            <p:nvPr/>
          </p:nvPicPr>
          <p:blipFill>
            <a:blip r:embed="rId6" cstate="print"/>
            <a:stretch>
              <a:fillRect/>
            </a:stretch>
          </p:blipFill>
          <p:spPr>
            <a:xfrm>
              <a:off x="18304232" y="10365995"/>
              <a:ext cx="230072" cy="209784"/>
            </a:xfrm>
            <a:prstGeom prst="rect">
              <a:avLst/>
            </a:prstGeom>
          </p:spPr>
        </p:pic>
      </p:grpSp>
      <p:sp>
        <p:nvSpPr>
          <p:cNvPr id="65" name="object 65"/>
          <p:cNvSpPr txBox="1">
            <a:spLocks noGrp="1"/>
          </p:cNvSpPr>
          <p:nvPr>
            <p:ph type="sldNum" sz="quarter" idx="7"/>
          </p:nvPr>
        </p:nvSpPr>
        <p:spPr>
          <a:prstGeom prst="rect">
            <a:avLst/>
          </a:prstGeom>
        </p:spPr>
        <p:txBody>
          <a:bodyPr vert="horz" wrap="square" lIns="0" tIns="0" rIns="0" bIns="0" rtlCol="0">
            <a:spAutoFit/>
          </a:bodyPr>
          <a:lstStyle/>
          <a:p>
            <a:pPr marL="23104" marR="0" lvl="0" indent="0" algn="l" defTabSz="554492" rtl="0" eaLnBrk="1" fontAlgn="auto" latinLnBrk="0" hangingPunct="1">
              <a:lnSpc>
                <a:spcPts val="1261"/>
              </a:lnSpc>
              <a:spcBef>
                <a:spcPts val="0"/>
              </a:spcBef>
              <a:spcAft>
                <a:spcPts val="0"/>
              </a:spcAft>
              <a:buClrTx/>
              <a:buSzTx/>
              <a:buFontTx/>
              <a:buNone/>
              <a:tabLst/>
              <a:defRPr/>
            </a:pPr>
            <a:fld id="{81D60167-4931-47E6-BA6A-407CBD079E47}" type="slidenum">
              <a:rPr kumimoji="0" sz="1061" b="0" i="0" u="none" strike="noStrike" kern="0" cap="none" spc="-15" normalizeH="0" baseline="0" noProof="0" dirty="0">
                <a:ln>
                  <a:noFill/>
                </a:ln>
                <a:solidFill>
                  <a:srgbClr val="005EB8"/>
                </a:solidFill>
                <a:effectLst/>
                <a:uLnTx/>
                <a:uFillTx/>
                <a:latin typeface="FrutigerLTPro-Roman"/>
                <a:ea typeface="+mn-ea"/>
              </a:rPr>
              <a:pPr marL="23104" marR="0" lvl="0" indent="0" algn="l" defTabSz="554492" rtl="0" eaLnBrk="1" fontAlgn="auto" latinLnBrk="0" hangingPunct="1">
                <a:lnSpc>
                  <a:spcPts val="1261"/>
                </a:lnSpc>
                <a:spcBef>
                  <a:spcPts val="0"/>
                </a:spcBef>
                <a:spcAft>
                  <a:spcPts val="0"/>
                </a:spcAft>
                <a:buClrTx/>
                <a:buSzTx/>
                <a:buFontTx/>
                <a:buNone/>
                <a:tabLst/>
                <a:defRPr/>
              </a:pPr>
              <a:t>31</a:t>
            </a:fld>
            <a:endParaRPr kumimoji="0" sz="1061" b="0" i="0" u="none" strike="noStrike" kern="0" cap="none" spc="-15" normalizeH="0" baseline="0" noProof="0">
              <a:ln>
                <a:noFill/>
              </a:ln>
              <a:solidFill>
                <a:srgbClr val="005EB8"/>
              </a:solidFill>
              <a:effectLst/>
              <a:uLnTx/>
              <a:uFillTx/>
              <a:latin typeface="FrutigerLTPro-Roman"/>
              <a:ea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FC99AE3-ACFB-C6EA-9EA4-45F221209733}"/>
              </a:ext>
            </a:extLst>
          </p:cNvPr>
          <p:cNvSpPr txBox="1">
            <a:spLocks/>
          </p:cNvSpPr>
          <p:nvPr/>
        </p:nvSpPr>
        <p:spPr>
          <a:xfrm>
            <a:off x="609601" y="548641"/>
            <a:ext cx="8756073" cy="611649"/>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087"/>
                </a:solidFill>
                <a:effectLst/>
                <a:uLnTx/>
                <a:uFillTx/>
                <a:latin typeface="Arial"/>
                <a:cs typeface="Arial"/>
                <a:sym typeface="Arial"/>
              </a:rPr>
              <a:t>Scope for Growth Definitions - Depth</a:t>
            </a:r>
            <a:endParaRPr kumimoji="0" lang="en-GB" sz="2400" b="1" i="0" u="none" strike="noStrike" kern="0" cap="none" spc="0" normalizeH="0" baseline="0" noProof="0" dirty="0">
              <a:ln>
                <a:noFill/>
              </a:ln>
              <a:solidFill>
                <a:srgbClr val="003087"/>
              </a:solidFill>
              <a:effectLst/>
              <a:uLnTx/>
              <a:uFillTx/>
              <a:latin typeface="Arial"/>
              <a:cs typeface="Arial"/>
              <a:sym typeface="Arial"/>
            </a:endParaRPr>
          </a:p>
        </p:txBody>
      </p:sp>
      <p:pic>
        <p:nvPicPr>
          <p:cNvPr id="11" name="Picture 10" descr="Chart, sunburst chart&#10;&#10;Description automatically generated">
            <a:extLst>
              <a:ext uri="{FF2B5EF4-FFF2-40B4-BE49-F238E27FC236}">
                <a16:creationId xmlns:a16="http://schemas.microsoft.com/office/drawing/2014/main" id="{CCEF49E7-C1B4-4C1B-A636-2E8F49E15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0461" y="1777999"/>
            <a:ext cx="3891539" cy="3200401"/>
          </a:xfrm>
          <a:prstGeom prst="rect">
            <a:avLst/>
          </a:prstGeom>
        </p:spPr>
      </p:pic>
      <p:pic>
        <p:nvPicPr>
          <p:cNvPr id="13" name="Picture 12" descr="Graphical user interface, text, application, Word&#10;&#10;Description automatically generated">
            <a:extLst>
              <a:ext uri="{FF2B5EF4-FFF2-40B4-BE49-F238E27FC236}">
                <a16:creationId xmlns:a16="http://schemas.microsoft.com/office/drawing/2014/main" id="{6D3B706F-1E5B-BE1B-A3AE-44695EC1C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1412240"/>
            <a:ext cx="8196768" cy="4221897"/>
          </a:xfrm>
          <a:prstGeom prst="rect">
            <a:avLst/>
          </a:prstGeom>
        </p:spPr>
      </p:pic>
      <p:sp>
        <p:nvSpPr>
          <p:cNvPr id="14" name="TextBox 13">
            <a:extLst>
              <a:ext uri="{FF2B5EF4-FFF2-40B4-BE49-F238E27FC236}">
                <a16:creationId xmlns:a16="http://schemas.microsoft.com/office/drawing/2014/main" id="{7F0FB874-BE15-D6A8-ECE8-43596EC4A1C3}"/>
              </a:ext>
            </a:extLst>
          </p:cNvPr>
          <p:cNvSpPr txBox="1"/>
          <p:nvPr/>
        </p:nvSpPr>
        <p:spPr>
          <a:xfrm>
            <a:off x="2411807" y="5886087"/>
            <a:ext cx="3228330" cy="461665"/>
          </a:xfrm>
          <a:prstGeom prst="rect">
            <a:avLst/>
          </a:prstGeom>
          <a:noFill/>
        </p:spPr>
        <p:txBody>
          <a:bodyPr wrap="square" rtlCol="0">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1200" b="1" i="1" u="sng" strike="noStrike" kern="0" cap="none" spc="0" normalizeH="0" baseline="0" noProof="0" dirty="0">
                <a:ln>
                  <a:noFill/>
                </a:ln>
                <a:solidFill>
                  <a:srgbClr val="003087"/>
                </a:solidFill>
                <a:effectLst/>
                <a:uLnTx/>
                <a:uFillTx/>
                <a:latin typeface="Arial"/>
                <a:cs typeface="Arial"/>
                <a:sym typeface="Arial"/>
              </a:rPr>
              <a:t>Depth </a:t>
            </a:r>
            <a:r>
              <a:rPr kumimoji="0" lang="en-US" sz="1200" b="1" i="1" u="none" strike="noStrike" kern="0" cap="none" spc="0" normalizeH="0" baseline="0" noProof="0" dirty="0">
                <a:ln>
                  <a:noFill/>
                </a:ln>
                <a:solidFill>
                  <a:srgbClr val="003087"/>
                </a:solidFill>
                <a:effectLst/>
                <a:uLnTx/>
                <a:uFillTx/>
                <a:latin typeface="Arial"/>
                <a:cs typeface="Arial"/>
                <a:sym typeface="Arial"/>
              </a:rPr>
              <a:t>is about expanding our people’s expertise in their chosen specialism</a:t>
            </a:r>
            <a:r>
              <a:rPr kumimoji="0" lang="en-GB" sz="1200" b="0" i="0" u="none" strike="noStrike" kern="0" cap="none" spc="0" normalizeH="0" baseline="0" noProof="0" dirty="0">
                <a:ln>
                  <a:noFill/>
                </a:ln>
                <a:solidFill>
                  <a:srgbClr val="003087"/>
                </a:solidFill>
                <a:effectLst/>
                <a:uLnTx/>
                <a:uFillTx/>
                <a:latin typeface="Arial"/>
                <a:cs typeface="Arial"/>
                <a:sym typeface="Arial"/>
              </a:rPr>
              <a:t> </a:t>
            </a:r>
          </a:p>
        </p:txBody>
      </p:sp>
    </p:spTree>
    <p:extLst>
      <p:ext uri="{BB962C8B-B14F-4D97-AF65-F5344CB8AC3E}">
        <p14:creationId xmlns:p14="http://schemas.microsoft.com/office/powerpoint/2010/main" val="140398151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object 2"/>
          <p:cNvGrpSpPr/>
          <p:nvPr/>
        </p:nvGrpSpPr>
        <p:grpSpPr>
          <a:xfrm>
            <a:off x="428" y="249811"/>
            <a:ext cx="12191144" cy="6607708"/>
            <a:chOff x="0" y="411956"/>
            <a:chExt cx="20104100" cy="10896600"/>
          </a:xfrm>
        </p:grpSpPr>
        <p:sp>
          <p:nvSpPr>
            <p:cNvPr id="3" name="object 3"/>
            <p:cNvSpPr/>
            <p:nvPr/>
          </p:nvSpPr>
          <p:spPr>
            <a:xfrm>
              <a:off x="0" y="411956"/>
              <a:ext cx="20104100" cy="10896600"/>
            </a:xfrm>
            <a:custGeom>
              <a:avLst/>
              <a:gdLst/>
              <a:ahLst/>
              <a:cxnLst/>
              <a:rect l="l" t="t" r="r" b="b"/>
              <a:pathLst>
                <a:path w="20104100" h="10896600">
                  <a:moveTo>
                    <a:pt x="10215603" y="50800"/>
                  </a:moveTo>
                  <a:lnTo>
                    <a:pt x="7566595" y="50800"/>
                  </a:lnTo>
                  <a:lnTo>
                    <a:pt x="7390815" y="76200"/>
                  </a:lnTo>
                  <a:lnTo>
                    <a:pt x="7303037" y="76200"/>
                  </a:lnTo>
                  <a:lnTo>
                    <a:pt x="6517194" y="190500"/>
                  </a:lnTo>
                  <a:lnTo>
                    <a:pt x="6430422" y="215900"/>
                  </a:lnTo>
                  <a:lnTo>
                    <a:pt x="6257258" y="241300"/>
                  </a:lnTo>
                  <a:lnTo>
                    <a:pt x="6170875" y="266700"/>
                  </a:lnTo>
                  <a:lnTo>
                    <a:pt x="5998528" y="292100"/>
                  </a:lnTo>
                  <a:lnTo>
                    <a:pt x="5826772" y="342900"/>
                  </a:lnTo>
                  <a:lnTo>
                    <a:pt x="5741126" y="355600"/>
                  </a:lnTo>
                  <a:lnTo>
                    <a:pt x="5570320" y="406400"/>
                  </a:lnTo>
                  <a:lnTo>
                    <a:pt x="5485170" y="419100"/>
                  </a:lnTo>
                  <a:lnTo>
                    <a:pt x="4978081" y="571500"/>
                  </a:lnTo>
                  <a:lnTo>
                    <a:pt x="4894243" y="609600"/>
                  </a:lnTo>
                  <a:lnTo>
                    <a:pt x="4643980" y="685800"/>
                  </a:lnTo>
                  <a:lnTo>
                    <a:pt x="4560990" y="723900"/>
                  </a:lnTo>
                  <a:lnTo>
                    <a:pt x="4478224" y="749300"/>
                  </a:lnTo>
                  <a:lnTo>
                    <a:pt x="4395685" y="787400"/>
                  </a:lnTo>
                  <a:lnTo>
                    <a:pt x="4313378" y="812800"/>
                  </a:lnTo>
                  <a:lnTo>
                    <a:pt x="4149478" y="889000"/>
                  </a:lnTo>
                  <a:lnTo>
                    <a:pt x="4067894" y="914400"/>
                  </a:lnTo>
                  <a:lnTo>
                    <a:pt x="3424593" y="1219200"/>
                  </a:lnTo>
                  <a:lnTo>
                    <a:pt x="3345418" y="1270000"/>
                  </a:lnTo>
                  <a:lnTo>
                    <a:pt x="3187944" y="1346200"/>
                  </a:lnTo>
                  <a:lnTo>
                    <a:pt x="3109652" y="1397000"/>
                  </a:lnTo>
                  <a:lnTo>
                    <a:pt x="3031664" y="1435100"/>
                  </a:lnTo>
                  <a:lnTo>
                    <a:pt x="2876616" y="1536700"/>
                  </a:lnTo>
                  <a:lnTo>
                    <a:pt x="2799565" y="1574800"/>
                  </a:lnTo>
                  <a:lnTo>
                    <a:pt x="2722835" y="1625600"/>
                  </a:lnTo>
                  <a:lnTo>
                    <a:pt x="2269450" y="1930400"/>
                  </a:lnTo>
                  <a:lnTo>
                    <a:pt x="2195093" y="1993900"/>
                  </a:lnTo>
                  <a:lnTo>
                    <a:pt x="2047454" y="2095500"/>
                  </a:lnTo>
                  <a:lnTo>
                    <a:pt x="1974181" y="2159000"/>
                  </a:lnTo>
                  <a:lnTo>
                    <a:pt x="1901278" y="2209800"/>
                  </a:lnTo>
                  <a:lnTo>
                    <a:pt x="1828750" y="2273300"/>
                  </a:lnTo>
                  <a:lnTo>
                    <a:pt x="1756600" y="2324100"/>
                  </a:lnTo>
                  <a:lnTo>
                    <a:pt x="1542472" y="2514600"/>
                  </a:lnTo>
                  <a:lnTo>
                    <a:pt x="1331915" y="2705100"/>
                  </a:lnTo>
                  <a:lnTo>
                    <a:pt x="1125052" y="2895600"/>
                  </a:lnTo>
                  <a:lnTo>
                    <a:pt x="1056938" y="2971800"/>
                  </a:lnTo>
                  <a:lnTo>
                    <a:pt x="922001" y="3098800"/>
                  </a:lnTo>
                  <a:lnTo>
                    <a:pt x="788811" y="3251200"/>
                  </a:lnTo>
                  <a:lnTo>
                    <a:pt x="722883" y="3314700"/>
                  </a:lnTo>
                  <a:lnTo>
                    <a:pt x="657405" y="3390900"/>
                  </a:lnTo>
                  <a:lnTo>
                    <a:pt x="527818" y="3543300"/>
                  </a:lnTo>
                  <a:lnTo>
                    <a:pt x="400087" y="3695700"/>
                  </a:lnTo>
                  <a:lnTo>
                    <a:pt x="274245" y="3848100"/>
                  </a:lnTo>
                  <a:lnTo>
                    <a:pt x="212045" y="3937000"/>
                  </a:lnTo>
                  <a:lnTo>
                    <a:pt x="89107" y="4089400"/>
                  </a:lnTo>
                  <a:lnTo>
                    <a:pt x="28378" y="4178300"/>
                  </a:lnTo>
                  <a:lnTo>
                    <a:pt x="0" y="4216400"/>
                  </a:lnTo>
                  <a:lnTo>
                    <a:pt x="0" y="10896600"/>
                  </a:lnTo>
                  <a:lnTo>
                    <a:pt x="20104099" y="10896600"/>
                  </a:lnTo>
                  <a:lnTo>
                    <a:pt x="20104099" y="4330700"/>
                  </a:lnTo>
                  <a:lnTo>
                    <a:pt x="20091096" y="4318000"/>
                  </a:lnTo>
                  <a:lnTo>
                    <a:pt x="20065127" y="4279900"/>
                  </a:lnTo>
                  <a:lnTo>
                    <a:pt x="20038801" y="4241800"/>
                  </a:lnTo>
                  <a:lnTo>
                    <a:pt x="20012117" y="4216400"/>
                  </a:lnTo>
                  <a:lnTo>
                    <a:pt x="19985075" y="4178300"/>
                  </a:lnTo>
                  <a:lnTo>
                    <a:pt x="19957672" y="4140200"/>
                  </a:lnTo>
                  <a:lnTo>
                    <a:pt x="19929909" y="4102100"/>
                  </a:lnTo>
                  <a:lnTo>
                    <a:pt x="19901783" y="4076700"/>
                  </a:lnTo>
                  <a:lnTo>
                    <a:pt x="19873293" y="4038600"/>
                  </a:lnTo>
                  <a:lnTo>
                    <a:pt x="19844439" y="4000500"/>
                  </a:lnTo>
                  <a:lnTo>
                    <a:pt x="19815219" y="3975100"/>
                  </a:lnTo>
                  <a:lnTo>
                    <a:pt x="19785632" y="3937000"/>
                  </a:lnTo>
                  <a:lnTo>
                    <a:pt x="19755676" y="3898900"/>
                  </a:lnTo>
                  <a:lnTo>
                    <a:pt x="19725351" y="3873500"/>
                  </a:lnTo>
                  <a:lnTo>
                    <a:pt x="19694656" y="3835400"/>
                  </a:lnTo>
                  <a:lnTo>
                    <a:pt x="19663588" y="3797300"/>
                  </a:lnTo>
                  <a:lnTo>
                    <a:pt x="19632147" y="3771900"/>
                  </a:lnTo>
                  <a:lnTo>
                    <a:pt x="19600333" y="3733800"/>
                  </a:lnTo>
                  <a:lnTo>
                    <a:pt x="19568142" y="3708400"/>
                  </a:lnTo>
                  <a:lnTo>
                    <a:pt x="19535575" y="3670300"/>
                  </a:lnTo>
                  <a:lnTo>
                    <a:pt x="19502630" y="3632200"/>
                  </a:lnTo>
                  <a:lnTo>
                    <a:pt x="19469307" y="3606800"/>
                  </a:lnTo>
                  <a:lnTo>
                    <a:pt x="19435603" y="3568700"/>
                  </a:lnTo>
                  <a:lnTo>
                    <a:pt x="19401517" y="3543300"/>
                  </a:lnTo>
                  <a:lnTo>
                    <a:pt x="19367049" y="3505200"/>
                  </a:lnTo>
                  <a:lnTo>
                    <a:pt x="19332197" y="3467100"/>
                  </a:lnTo>
                  <a:lnTo>
                    <a:pt x="19296961" y="3441700"/>
                  </a:lnTo>
                  <a:lnTo>
                    <a:pt x="19261338" y="3403600"/>
                  </a:lnTo>
                  <a:lnTo>
                    <a:pt x="19225328" y="3378200"/>
                  </a:lnTo>
                  <a:lnTo>
                    <a:pt x="19188929" y="3340100"/>
                  </a:lnTo>
                  <a:lnTo>
                    <a:pt x="19152141" y="3314700"/>
                  </a:lnTo>
                  <a:lnTo>
                    <a:pt x="19114961" y="3276600"/>
                  </a:lnTo>
                  <a:lnTo>
                    <a:pt x="19077390" y="3251200"/>
                  </a:lnTo>
                  <a:lnTo>
                    <a:pt x="19039425" y="3213100"/>
                  </a:lnTo>
                  <a:lnTo>
                    <a:pt x="19001066" y="3187700"/>
                  </a:lnTo>
                  <a:lnTo>
                    <a:pt x="18962311" y="3149600"/>
                  </a:lnTo>
                  <a:lnTo>
                    <a:pt x="18923160" y="3124200"/>
                  </a:lnTo>
                  <a:lnTo>
                    <a:pt x="18883610" y="3086100"/>
                  </a:lnTo>
                  <a:lnTo>
                    <a:pt x="18843661" y="3060700"/>
                  </a:lnTo>
                  <a:lnTo>
                    <a:pt x="18803312" y="3022600"/>
                  </a:lnTo>
                  <a:lnTo>
                    <a:pt x="18762561" y="2997200"/>
                  </a:lnTo>
                  <a:lnTo>
                    <a:pt x="18721407" y="2959100"/>
                  </a:lnTo>
                  <a:lnTo>
                    <a:pt x="18679849" y="2933700"/>
                  </a:lnTo>
                  <a:lnTo>
                    <a:pt x="18637886" y="2895600"/>
                  </a:lnTo>
                  <a:lnTo>
                    <a:pt x="18595517" y="2870200"/>
                  </a:lnTo>
                  <a:lnTo>
                    <a:pt x="18552740" y="2832100"/>
                  </a:lnTo>
                  <a:lnTo>
                    <a:pt x="18509555" y="2806700"/>
                  </a:lnTo>
                  <a:lnTo>
                    <a:pt x="18465959" y="2768600"/>
                  </a:lnTo>
                  <a:lnTo>
                    <a:pt x="18377534" y="2717800"/>
                  </a:lnTo>
                  <a:lnTo>
                    <a:pt x="18332702" y="2679700"/>
                  </a:lnTo>
                  <a:lnTo>
                    <a:pt x="18287455" y="2654300"/>
                  </a:lnTo>
                  <a:lnTo>
                    <a:pt x="18241792" y="2616200"/>
                  </a:lnTo>
                  <a:lnTo>
                    <a:pt x="18149213" y="2565400"/>
                  </a:lnTo>
                  <a:lnTo>
                    <a:pt x="18102296" y="2527300"/>
                  </a:lnTo>
                  <a:lnTo>
                    <a:pt x="18007197" y="2476500"/>
                  </a:lnTo>
                  <a:lnTo>
                    <a:pt x="17959014" y="2438400"/>
                  </a:lnTo>
                  <a:lnTo>
                    <a:pt x="17861374" y="2387600"/>
                  </a:lnTo>
                  <a:lnTo>
                    <a:pt x="17811915" y="2349500"/>
                  </a:lnTo>
                  <a:lnTo>
                    <a:pt x="17711711" y="2298700"/>
                  </a:lnTo>
                  <a:lnTo>
                    <a:pt x="17660965" y="2260600"/>
                  </a:lnTo>
                  <a:lnTo>
                    <a:pt x="17506134" y="2184400"/>
                  </a:lnTo>
                  <a:lnTo>
                    <a:pt x="17453655" y="2146300"/>
                  </a:lnTo>
                  <a:lnTo>
                    <a:pt x="17293598" y="2070100"/>
                  </a:lnTo>
                  <a:lnTo>
                    <a:pt x="17239368" y="2032000"/>
                  </a:lnTo>
                  <a:lnTo>
                    <a:pt x="17074028" y="1955800"/>
                  </a:lnTo>
                  <a:lnTo>
                    <a:pt x="17018027" y="1917700"/>
                  </a:lnTo>
                  <a:lnTo>
                    <a:pt x="16731316" y="1790700"/>
                  </a:lnTo>
                  <a:lnTo>
                    <a:pt x="16672624" y="1752600"/>
                  </a:lnTo>
                  <a:lnTo>
                    <a:pt x="16310922" y="1600200"/>
                  </a:lnTo>
                  <a:lnTo>
                    <a:pt x="16186688" y="1549400"/>
                  </a:lnTo>
                  <a:lnTo>
                    <a:pt x="16123878" y="1511300"/>
                  </a:lnTo>
                  <a:lnTo>
                    <a:pt x="15737247" y="1358900"/>
                  </a:lnTo>
                  <a:lnTo>
                    <a:pt x="15589483" y="1308100"/>
                  </a:lnTo>
                  <a:lnTo>
                    <a:pt x="15515065" y="1270000"/>
                  </a:lnTo>
                  <a:lnTo>
                    <a:pt x="15137789" y="1143000"/>
                  </a:lnTo>
                  <a:lnTo>
                    <a:pt x="15061328" y="1104900"/>
                  </a:lnTo>
                  <a:lnTo>
                    <a:pt x="14119733" y="800100"/>
                  </a:lnTo>
                  <a:lnTo>
                    <a:pt x="14039396" y="787400"/>
                  </a:lnTo>
                  <a:lnTo>
                    <a:pt x="13633799" y="660400"/>
                  </a:lnTo>
                  <a:lnTo>
                    <a:pt x="13551927" y="647700"/>
                  </a:lnTo>
                  <a:lnTo>
                    <a:pt x="13387468" y="596900"/>
                  </a:lnTo>
                  <a:lnTo>
                    <a:pt x="13304890" y="584200"/>
                  </a:lnTo>
                  <a:lnTo>
                    <a:pt x="13139057" y="533400"/>
                  </a:lnTo>
                  <a:lnTo>
                    <a:pt x="13055811" y="520700"/>
                  </a:lnTo>
                  <a:lnTo>
                    <a:pt x="12972352" y="495300"/>
                  </a:lnTo>
                  <a:lnTo>
                    <a:pt x="12888683" y="482600"/>
                  </a:lnTo>
                  <a:lnTo>
                    <a:pt x="12804811" y="457200"/>
                  </a:lnTo>
                  <a:lnTo>
                    <a:pt x="12720738" y="444500"/>
                  </a:lnTo>
                  <a:lnTo>
                    <a:pt x="12636469" y="419100"/>
                  </a:lnTo>
                  <a:lnTo>
                    <a:pt x="12552009" y="406400"/>
                  </a:lnTo>
                  <a:lnTo>
                    <a:pt x="12467363" y="381000"/>
                  </a:lnTo>
                  <a:lnTo>
                    <a:pt x="12297527" y="355600"/>
                  </a:lnTo>
                  <a:lnTo>
                    <a:pt x="12212347" y="330200"/>
                  </a:lnTo>
                  <a:lnTo>
                    <a:pt x="12041485" y="304800"/>
                  </a:lnTo>
                  <a:lnTo>
                    <a:pt x="11955812" y="279400"/>
                  </a:lnTo>
                  <a:lnTo>
                    <a:pt x="10654539" y="88900"/>
                  </a:lnTo>
                  <a:lnTo>
                    <a:pt x="10566912" y="88900"/>
                  </a:lnTo>
                  <a:lnTo>
                    <a:pt x="10391408" y="63500"/>
                  </a:lnTo>
                  <a:lnTo>
                    <a:pt x="10303541" y="63500"/>
                  </a:lnTo>
                  <a:lnTo>
                    <a:pt x="10215603" y="50800"/>
                  </a:lnTo>
                  <a:close/>
                </a:path>
                <a:path w="20104100" h="10896600">
                  <a:moveTo>
                    <a:pt x="10039533" y="38100"/>
                  </a:moveTo>
                  <a:lnTo>
                    <a:pt x="7742644" y="38100"/>
                  </a:lnTo>
                  <a:lnTo>
                    <a:pt x="7654588" y="50800"/>
                  </a:lnTo>
                  <a:lnTo>
                    <a:pt x="10127599" y="50800"/>
                  </a:lnTo>
                  <a:lnTo>
                    <a:pt x="10039533" y="38100"/>
                  </a:lnTo>
                  <a:close/>
                </a:path>
                <a:path w="20104100" h="10896600">
                  <a:moveTo>
                    <a:pt x="9863232" y="25400"/>
                  </a:moveTo>
                  <a:lnTo>
                    <a:pt x="7918927" y="25400"/>
                  </a:lnTo>
                  <a:lnTo>
                    <a:pt x="7830759" y="38100"/>
                  </a:lnTo>
                  <a:lnTo>
                    <a:pt x="9951409" y="38100"/>
                  </a:lnTo>
                  <a:lnTo>
                    <a:pt x="9863232" y="25400"/>
                  </a:lnTo>
                  <a:close/>
                </a:path>
                <a:path w="20104100" h="10896600">
                  <a:moveTo>
                    <a:pt x="9686736" y="12700"/>
                  </a:moveTo>
                  <a:lnTo>
                    <a:pt x="8095407" y="12700"/>
                  </a:lnTo>
                  <a:lnTo>
                    <a:pt x="8007144" y="25400"/>
                  </a:lnTo>
                  <a:lnTo>
                    <a:pt x="9775006" y="25400"/>
                  </a:lnTo>
                  <a:lnTo>
                    <a:pt x="9686736" y="12700"/>
                  </a:lnTo>
                  <a:close/>
                </a:path>
                <a:path w="20104100" h="10896600">
                  <a:moveTo>
                    <a:pt x="9421707" y="0"/>
                  </a:moveTo>
                  <a:lnTo>
                    <a:pt x="8360419" y="0"/>
                  </a:lnTo>
                  <a:lnTo>
                    <a:pt x="8272049" y="12700"/>
                  </a:lnTo>
                  <a:lnTo>
                    <a:pt x="9510082" y="12700"/>
                  </a:lnTo>
                  <a:lnTo>
                    <a:pt x="9421707" y="0"/>
                  </a:lnTo>
                  <a:close/>
                </a:path>
              </a:pathLst>
            </a:custGeom>
            <a:solidFill>
              <a:srgbClr val="E5EFF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 name="object 4"/>
            <p:cNvSpPr/>
            <p:nvPr/>
          </p:nvSpPr>
          <p:spPr>
            <a:xfrm>
              <a:off x="1136989" y="5312655"/>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 name="object 5"/>
            <p:cNvSpPr/>
            <p:nvPr/>
          </p:nvSpPr>
          <p:spPr>
            <a:xfrm>
              <a:off x="1136989" y="5312655"/>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 name="object 6"/>
            <p:cNvSpPr/>
            <p:nvPr/>
          </p:nvSpPr>
          <p:spPr>
            <a:xfrm>
              <a:off x="7385386" y="5312655"/>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7" name="object 7"/>
            <p:cNvSpPr/>
            <p:nvPr/>
          </p:nvSpPr>
          <p:spPr>
            <a:xfrm>
              <a:off x="7385386" y="5312655"/>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8" name="object 8"/>
            <p:cNvSpPr/>
            <p:nvPr/>
          </p:nvSpPr>
          <p:spPr>
            <a:xfrm>
              <a:off x="13632245" y="5312655"/>
              <a:ext cx="5335270" cy="1229995"/>
            </a:xfrm>
            <a:custGeom>
              <a:avLst/>
              <a:gdLst/>
              <a:ahLst/>
              <a:cxnLst/>
              <a:rect l="l" t="t" r="r" b="b"/>
              <a:pathLst>
                <a:path w="5335269"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9" name="object 9"/>
            <p:cNvSpPr/>
            <p:nvPr/>
          </p:nvSpPr>
          <p:spPr>
            <a:xfrm>
              <a:off x="13632245" y="5312655"/>
              <a:ext cx="5335270" cy="1229995"/>
            </a:xfrm>
            <a:custGeom>
              <a:avLst/>
              <a:gdLst/>
              <a:ahLst/>
              <a:cxnLst/>
              <a:rect l="l" t="t" r="r" b="b"/>
              <a:pathLst>
                <a:path w="5335269"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0" name="object 10"/>
          <p:cNvSpPr txBox="1"/>
          <p:nvPr/>
        </p:nvSpPr>
        <p:spPr>
          <a:xfrm>
            <a:off x="1036741" y="3374016"/>
            <a:ext cx="2541811" cy="378712"/>
          </a:xfrm>
          <a:prstGeom prst="rect">
            <a:avLst/>
          </a:prstGeom>
        </p:spPr>
        <p:txBody>
          <a:bodyPr vert="horz" wrap="square" lIns="0" tIns="7701" rIns="0" bIns="0" rtlCol="0">
            <a:spAutoFit/>
          </a:bodyPr>
          <a:lstStyle/>
          <a:p>
            <a:pPr marL="7701" marR="3081" lvl="0" indent="42357"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wish</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move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into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significantly</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larger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roles</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within</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similar</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function</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or</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discipline?</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grpSp>
        <p:nvGrpSpPr>
          <p:cNvPr id="11" name="object 11"/>
          <p:cNvGrpSpPr/>
          <p:nvPr/>
        </p:nvGrpSpPr>
        <p:grpSpPr>
          <a:xfrm>
            <a:off x="2353464" y="5127837"/>
            <a:ext cx="7486040" cy="758577"/>
            <a:chOff x="3880330" y="8456183"/>
            <a:chExt cx="12345035" cy="1250950"/>
          </a:xfrm>
        </p:grpSpPr>
        <p:sp>
          <p:nvSpPr>
            <p:cNvPr id="12" name="object 12"/>
            <p:cNvSpPr/>
            <p:nvPr/>
          </p:nvSpPr>
          <p:spPr>
            <a:xfrm>
              <a:off x="3890808" y="8466661"/>
              <a:ext cx="12324080" cy="1229995"/>
            </a:xfrm>
            <a:custGeom>
              <a:avLst/>
              <a:gdLst/>
              <a:ahLst/>
              <a:cxnLst/>
              <a:rect l="l" t="t" r="r" b="b"/>
              <a:pathLst>
                <a:path w="12324080" h="1229995">
                  <a:moveTo>
                    <a:pt x="11709203" y="0"/>
                  </a:moveTo>
                  <a:lnTo>
                    <a:pt x="614818" y="0"/>
                  </a:ln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11709203" y="1229637"/>
                  </a:lnTo>
                  <a:lnTo>
                    <a:pt x="11757250" y="1227788"/>
                  </a:lnTo>
                  <a:lnTo>
                    <a:pt x="11804286" y="1222330"/>
                  </a:lnTo>
                  <a:lnTo>
                    <a:pt x="11850174" y="1213400"/>
                  </a:lnTo>
                  <a:lnTo>
                    <a:pt x="11894777" y="1201135"/>
                  </a:lnTo>
                  <a:lnTo>
                    <a:pt x="11937959" y="1185672"/>
                  </a:lnTo>
                  <a:lnTo>
                    <a:pt x="11979583" y="1167147"/>
                  </a:lnTo>
                  <a:lnTo>
                    <a:pt x="12019512" y="1145698"/>
                  </a:lnTo>
                  <a:lnTo>
                    <a:pt x="12057609" y="1121460"/>
                  </a:lnTo>
                  <a:lnTo>
                    <a:pt x="12093739" y="1094570"/>
                  </a:lnTo>
                  <a:lnTo>
                    <a:pt x="12127764" y="1065166"/>
                  </a:lnTo>
                  <a:lnTo>
                    <a:pt x="12159547" y="1033383"/>
                  </a:lnTo>
                  <a:lnTo>
                    <a:pt x="12188952" y="999359"/>
                  </a:lnTo>
                  <a:lnTo>
                    <a:pt x="12215842" y="963229"/>
                  </a:lnTo>
                  <a:lnTo>
                    <a:pt x="12240080" y="925132"/>
                  </a:lnTo>
                  <a:lnTo>
                    <a:pt x="12261530" y="885203"/>
                  </a:lnTo>
                  <a:lnTo>
                    <a:pt x="12280055" y="843579"/>
                  </a:lnTo>
                  <a:lnTo>
                    <a:pt x="12295519" y="800396"/>
                  </a:lnTo>
                  <a:lnTo>
                    <a:pt x="12307784" y="755792"/>
                  </a:lnTo>
                  <a:lnTo>
                    <a:pt x="12316714" y="709904"/>
                  </a:lnTo>
                  <a:lnTo>
                    <a:pt x="12322172" y="662867"/>
                  </a:lnTo>
                  <a:lnTo>
                    <a:pt x="12324022" y="614818"/>
                  </a:lnTo>
                  <a:lnTo>
                    <a:pt x="12322172" y="566770"/>
                  </a:lnTo>
                  <a:lnTo>
                    <a:pt x="12316714" y="519733"/>
                  </a:lnTo>
                  <a:lnTo>
                    <a:pt x="12307784" y="473844"/>
                  </a:lnTo>
                  <a:lnTo>
                    <a:pt x="12295519" y="429241"/>
                  </a:lnTo>
                  <a:lnTo>
                    <a:pt x="12280055" y="386058"/>
                  </a:lnTo>
                  <a:lnTo>
                    <a:pt x="12261530" y="344434"/>
                  </a:lnTo>
                  <a:lnTo>
                    <a:pt x="12240080" y="304505"/>
                  </a:lnTo>
                  <a:lnTo>
                    <a:pt x="12215842" y="266408"/>
                  </a:lnTo>
                  <a:lnTo>
                    <a:pt x="12188952" y="230278"/>
                  </a:lnTo>
                  <a:lnTo>
                    <a:pt x="12159547" y="196254"/>
                  </a:lnTo>
                  <a:lnTo>
                    <a:pt x="12127764" y="164471"/>
                  </a:lnTo>
                  <a:lnTo>
                    <a:pt x="12093739" y="135067"/>
                  </a:lnTo>
                  <a:lnTo>
                    <a:pt x="12057609" y="108177"/>
                  </a:lnTo>
                  <a:lnTo>
                    <a:pt x="12019512" y="83939"/>
                  </a:lnTo>
                  <a:lnTo>
                    <a:pt x="11979583" y="62489"/>
                  </a:lnTo>
                  <a:lnTo>
                    <a:pt x="11937959" y="43965"/>
                  </a:lnTo>
                  <a:lnTo>
                    <a:pt x="11894777" y="28502"/>
                  </a:lnTo>
                  <a:lnTo>
                    <a:pt x="11850174" y="16237"/>
                  </a:lnTo>
                  <a:lnTo>
                    <a:pt x="11804286" y="7307"/>
                  </a:lnTo>
                  <a:lnTo>
                    <a:pt x="11757250" y="1849"/>
                  </a:lnTo>
                  <a:lnTo>
                    <a:pt x="11709203"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13" name="object 13"/>
            <p:cNvSpPr/>
            <p:nvPr/>
          </p:nvSpPr>
          <p:spPr>
            <a:xfrm>
              <a:off x="3890808" y="8466661"/>
              <a:ext cx="12324080" cy="1229995"/>
            </a:xfrm>
            <a:custGeom>
              <a:avLst/>
              <a:gdLst/>
              <a:ahLst/>
              <a:cxnLst/>
              <a:rect l="l" t="t" r="r" b="b"/>
              <a:pathLst>
                <a:path w="12324080" h="1229995">
                  <a:moveTo>
                    <a:pt x="614818" y="0"/>
                  </a:move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11709203" y="1229637"/>
                  </a:lnTo>
                  <a:lnTo>
                    <a:pt x="11757250" y="1227788"/>
                  </a:lnTo>
                  <a:lnTo>
                    <a:pt x="11804286" y="1222330"/>
                  </a:lnTo>
                  <a:lnTo>
                    <a:pt x="11850174" y="1213400"/>
                  </a:lnTo>
                  <a:lnTo>
                    <a:pt x="11894777" y="1201135"/>
                  </a:lnTo>
                  <a:lnTo>
                    <a:pt x="11937959" y="1185672"/>
                  </a:lnTo>
                  <a:lnTo>
                    <a:pt x="11979583" y="1167147"/>
                  </a:lnTo>
                  <a:lnTo>
                    <a:pt x="12019512" y="1145698"/>
                  </a:lnTo>
                  <a:lnTo>
                    <a:pt x="12057609" y="1121460"/>
                  </a:lnTo>
                  <a:lnTo>
                    <a:pt x="12093739" y="1094570"/>
                  </a:lnTo>
                  <a:lnTo>
                    <a:pt x="12127764" y="1065166"/>
                  </a:lnTo>
                  <a:lnTo>
                    <a:pt x="12159547" y="1033383"/>
                  </a:lnTo>
                  <a:lnTo>
                    <a:pt x="12188952" y="999359"/>
                  </a:lnTo>
                  <a:lnTo>
                    <a:pt x="12215842" y="963229"/>
                  </a:lnTo>
                  <a:lnTo>
                    <a:pt x="12240080" y="925132"/>
                  </a:lnTo>
                  <a:lnTo>
                    <a:pt x="12261530" y="885203"/>
                  </a:lnTo>
                  <a:lnTo>
                    <a:pt x="12280055" y="843579"/>
                  </a:lnTo>
                  <a:lnTo>
                    <a:pt x="12295519" y="800396"/>
                  </a:lnTo>
                  <a:lnTo>
                    <a:pt x="12307784" y="755792"/>
                  </a:lnTo>
                  <a:lnTo>
                    <a:pt x="12316714" y="709904"/>
                  </a:lnTo>
                  <a:lnTo>
                    <a:pt x="12322172" y="662867"/>
                  </a:lnTo>
                  <a:lnTo>
                    <a:pt x="12324022" y="614818"/>
                  </a:lnTo>
                  <a:lnTo>
                    <a:pt x="12322172" y="566770"/>
                  </a:lnTo>
                  <a:lnTo>
                    <a:pt x="12316714" y="519733"/>
                  </a:lnTo>
                  <a:lnTo>
                    <a:pt x="12307784" y="473844"/>
                  </a:lnTo>
                  <a:lnTo>
                    <a:pt x="12295519" y="429241"/>
                  </a:lnTo>
                  <a:lnTo>
                    <a:pt x="12280055" y="386058"/>
                  </a:lnTo>
                  <a:lnTo>
                    <a:pt x="12261530" y="344434"/>
                  </a:lnTo>
                  <a:lnTo>
                    <a:pt x="12240080" y="304505"/>
                  </a:lnTo>
                  <a:lnTo>
                    <a:pt x="12215842" y="266408"/>
                  </a:lnTo>
                  <a:lnTo>
                    <a:pt x="12188952" y="230278"/>
                  </a:lnTo>
                  <a:lnTo>
                    <a:pt x="12159547" y="196254"/>
                  </a:lnTo>
                  <a:lnTo>
                    <a:pt x="12127764" y="164471"/>
                  </a:lnTo>
                  <a:lnTo>
                    <a:pt x="12093739" y="135067"/>
                  </a:lnTo>
                  <a:lnTo>
                    <a:pt x="12057609" y="108177"/>
                  </a:lnTo>
                  <a:lnTo>
                    <a:pt x="12019512" y="83939"/>
                  </a:lnTo>
                  <a:lnTo>
                    <a:pt x="11979583" y="62489"/>
                  </a:lnTo>
                  <a:lnTo>
                    <a:pt x="11937959" y="43965"/>
                  </a:lnTo>
                  <a:lnTo>
                    <a:pt x="11894777" y="28502"/>
                  </a:lnTo>
                  <a:lnTo>
                    <a:pt x="11850174" y="16237"/>
                  </a:lnTo>
                  <a:lnTo>
                    <a:pt x="11804286" y="7307"/>
                  </a:lnTo>
                  <a:lnTo>
                    <a:pt x="11757250" y="1849"/>
                  </a:lnTo>
                  <a:lnTo>
                    <a:pt x="11709203" y="0"/>
                  </a:lnTo>
                  <a:lnTo>
                    <a:pt x="614818" y="0"/>
                  </a:lnTo>
                  <a:close/>
                </a:path>
              </a:pathLst>
            </a:custGeom>
            <a:ln w="20941">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4" name="object 14"/>
          <p:cNvSpPr txBox="1"/>
          <p:nvPr/>
        </p:nvSpPr>
        <p:spPr>
          <a:xfrm>
            <a:off x="3081452" y="5286608"/>
            <a:ext cx="6030111" cy="378712"/>
          </a:xfrm>
          <a:prstGeom prst="rect">
            <a:avLst/>
          </a:prstGeom>
        </p:spPr>
        <p:txBody>
          <a:bodyPr vert="horz" wrap="square" lIns="0" tIns="7701" rIns="0" bIns="0" rtlCol="0">
            <a:spAutoFit/>
          </a:bodyPr>
          <a:lstStyle/>
          <a:p>
            <a:pPr marL="24259" marR="3081" lvl="0" indent="-16943" algn="l" defTabSz="554492" rtl="0" eaLnBrk="1" fontAlgn="auto" latinLnBrk="0" hangingPunct="1">
              <a:lnSpc>
                <a:spcPct val="124900"/>
              </a:lnSpc>
              <a:spcBef>
                <a:spcPts val="61"/>
              </a:spcBef>
              <a:spcAft>
                <a:spcPts val="0"/>
              </a:spcAft>
              <a:buClrTx/>
              <a:buSzTx/>
              <a:buFontTx/>
              <a:buNone/>
              <a:tabLst/>
              <a:defRPr/>
            </a:pPr>
            <a:r>
              <a:rPr kumimoji="0" sz="1001" b="1" i="0" u="none" strike="noStrike" kern="0" cap="none" spc="0" normalizeH="0" baseline="0" noProof="0">
                <a:ln>
                  <a:noFill/>
                </a:ln>
                <a:solidFill>
                  <a:srgbClr val="FFFFFF"/>
                </a:solidFill>
                <a:effectLst/>
                <a:uLnTx/>
                <a:uFillTx/>
                <a:latin typeface="FrutigerLTPro-Bold"/>
                <a:ea typeface="+mn-ea"/>
                <a:cs typeface="FrutigerLTPro-Bold"/>
              </a:rPr>
              <a:t>Decide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if</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you</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agree</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‘yes’</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versatile</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2" normalizeH="0" baseline="0" noProof="0">
                <a:ln>
                  <a:noFill/>
                </a:ln>
                <a:solidFill>
                  <a:srgbClr val="FFFFFF"/>
                </a:solidFill>
                <a:effectLst/>
                <a:uLnTx/>
                <a:uFillTx/>
                <a:latin typeface="FrutigerLTPro-Bold"/>
                <a:ea typeface="+mn-ea"/>
                <a:cs typeface="FrutigerLTPro-Bold"/>
              </a:rPr>
              <a:t>contributor</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all</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rounder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2" normalizeH="0" baseline="0" noProof="0">
                <a:ln>
                  <a:noFill/>
                </a:ln>
                <a:solidFill>
                  <a:srgbClr val="FFFFFF"/>
                </a:solidFill>
                <a:effectLst/>
                <a:uLnTx/>
                <a:uFillTx/>
                <a:latin typeface="FrutigerLTPro-Bold"/>
                <a:ea typeface="+mn-ea"/>
                <a:cs typeface="FrutigerLTPro-Bold"/>
              </a:rPr>
              <a:t>developing</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expert.</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Then</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review</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5" normalizeH="0" baseline="0" noProof="0">
                <a:ln>
                  <a:noFill/>
                </a:ln>
                <a:solidFill>
                  <a:srgbClr val="FFFFFF"/>
                </a:solidFill>
                <a:effectLst/>
                <a:uLnTx/>
                <a:uFillTx/>
                <a:latin typeface="FrutigerLTPro-Bold"/>
                <a:ea typeface="+mn-ea"/>
                <a:cs typeface="FrutigerLTPro-Bold"/>
              </a:rPr>
              <a:t>the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associated</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role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description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more</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detail</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Scope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for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Growth</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5" normalizeH="0" baseline="0" noProof="0">
                <a:ln>
                  <a:noFill/>
                </a:ln>
                <a:solidFill>
                  <a:srgbClr val="FFFFFF"/>
                </a:solidFill>
                <a:effectLst/>
                <a:uLnTx/>
                <a:uFillTx/>
                <a:latin typeface="FrutigerLTPro-Bold"/>
                <a:ea typeface="+mn-ea"/>
                <a:cs typeface="FrutigerLTPro-Bold"/>
              </a:rPr>
              <a:t>Framework</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confirm</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your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place.</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5" name="object 15"/>
          <p:cNvSpPr txBox="1"/>
          <p:nvPr/>
        </p:nvSpPr>
        <p:spPr>
          <a:xfrm>
            <a:off x="4721034" y="3373995"/>
            <a:ext cx="2750901" cy="378712"/>
          </a:xfrm>
          <a:prstGeom prst="rect">
            <a:avLst/>
          </a:prstGeom>
        </p:spPr>
        <p:txBody>
          <a:bodyPr vert="horz" wrap="square" lIns="0" tIns="7701" rIns="0" bIns="0" rtlCol="0">
            <a:spAutoFit/>
          </a:bodyPr>
          <a:lstStyle/>
          <a:p>
            <a:pPr marL="58530" marR="3081" lvl="0" indent="-51214"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have</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desire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broaden</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experience into</a:t>
            </a:r>
            <a:r>
              <a:rPr kumimoji="0" sz="1001" b="0" i="0" u="none" strike="noStrike" kern="0" cap="none" spc="-4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other</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areas</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within</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current</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expertise?</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sp>
        <p:nvSpPr>
          <p:cNvPr id="16" name="object 16"/>
          <p:cNvSpPr txBox="1"/>
          <p:nvPr/>
        </p:nvSpPr>
        <p:spPr>
          <a:xfrm>
            <a:off x="8694331" y="3373995"/>
            <a:ext cx="2380469" cy="378712"/>
          </a:xfrm>
          <a:prstGeom prst="rect">
            <a:avLst/>
          </a:prstGeom>
        </p:spPr>
        <p:txBody>
          <a:bodyPr vert="horz" wrap="square" lIns="0" tIns="7701" rIns="0" bIns="0" rtlCol="0">
            <a:spAutoFit/>
          </a:bodyPr>
          <a:lstStyle/>
          <a:p>
            <a:pPr marL="83174" marR="3081" lvl="0" indent="-75858"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Am</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new</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current</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role</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or</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still developing</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capability</a:t>
            </a:r>
            <a:r>
              <a:rPr kumimoji="0" sz="1001" b="0" i="0" u="none" strike="noStrike" kern="0" cap="none" spc="-27"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impact?</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pic>
        <p:nvPicPr>
          <p:cNvPr id="17" name="object 17"/>
          <p:cNvPicPr/>
          <p:nvPr/>
        </p:nvPicPr>
        <p:blipFill>
          <a:blip r:embed="rId3" cstate="print"/>
          <a:stretch>
            <a:fillRect/>
          </a:stretch>
        </p:blipFill>
        <p:spPr>
          <a:xfrm>
            <a:off x="1547503" y="1642573"/>
            <a:ext cx="1532553" cy="438519"/>
          </a:xfrm>
          <a:prstGeom prst="rect">
            <a:avLst/>
          </a:prstGeom>
        </p:spPr>
      </p:pic>
      <p:sp>
        <p:nvSpPr>
          <p:cNvPr id="18" name="object 18"/>
          <p:cNvSpPr txBox="1"/>
          <p:nvPr/>
        </p:nvSpPr>
        <p:spPr>
          <a:xfrm>
            <a:off x="1752619" y="1750946"/>
            <a:ext cx="1122463"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2" normalizeH="0" baseline="0" noProof="0">
                <a:ln>
                  <a:noFill/>
                </a:ln>
                <a:solidFill>
                  <a:srgbClr val="FFFFFF"/>
                </a:solidFill>
                <a:effectLst/>
                <a:uLnTx/>
                <a:uFillTx/>
                <a:latin typeface="FrutigerLTPro-Bold"/>
                <a:ea typeface="+mn-ea"/>
                <a:cs typeface="FrutigerLTPro-Bold"/>
              </a:rPr>
              <a:t>Continue</a:t>
            </a:r>
            <a:r>
              <a:rPr kumimoji="0" sz="1304" b="1" i="0" u="none" strike="noStrike" kern="0" cap="none" spc="-55"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2" normalizeH="0" baseline="0" noProof="0">
                <a:ln>
                  <a:noFill/>
                </a:ln>
                <a:solidFill>
                  <a:srgbClr val="FFFFFF"/>
                </a:solidFill>
                <a:effectLst/>
                <a:uLnTx/>
                <a:uFillTx/>
                <a:latin typeface="FrutigerLTPro-Bold"/>
                <a:ea typeface="+mn-ea"/>
                <a:cs typeface="FrutigerLTPro-Bold"/>
              </a:rPr>
              <a:t>Here</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9" name="object 19"/>
          <p:cNvSpPr/>
          <p:nvPr/>
        </p:nvSpPr>
        <p:spPr>
          <a:xfrm>
            <a:off x="1200238" y="4313604"/>
            <a:ext cx="2149815" cy="659616"/>
          </a:xfrm>
          <a:custGeom>
            <a:avLst/>
            <a:gdLst/>
            <a:ahLst/>
            <a:cxnLst/>
            <a:rect l="l" t="t" r="r" b="b"/>
            <a:pathLst>
              <a:path w="3545204"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0" name="object 20"/>
          <p:cNvSpPr txBox="1"/>
          <p:nvPr/>
        </p:nvSpPr>
        <p:spPr>
          <a:xfrm>
            <a:off x="1686226" y="4433387"/>
            <a:ext cx="1177912" cy="408391"/>
          </a:xfrm>
          <a:prstGeom prst="rect">
            <a:avLst/>
          </a:prstGeom>
        </p:spPr>
        <p:txBody>
          <a:bodyPr vert="horz" wrap="square" lIns="0" tIns="6931" rIns="0" bIns="0" rtlCol="0">
            <a:spAutoFit/>
          </a:bodyPr>
          <a:lstStyle/>
          <a:p>
            <a:pPr marL="156721" marR="3081" lvl="0" indent="-149404"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 versatile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contributor</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1" name="object 21"/>
          <p:cNvSpPr/>
          <p:nvPr/>
        </p:nvSpPr>
        <p:spPr>
          <a:xfrm>
            <a:off x="5015329" y="4313604"/>
            <a:ext cx="2149815" cy="659616"/>
          </a:xfrm>
          <a:custGeom>
            <a:avLst/>
            <a:gdLst/>
            <a:ahLst/>
            <a:cxnLst/>
            <a:rect l="l" t="t" r="r" b="b"/>
            <a:pathLst>
              <a:path w="3545204"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2" name="object 22"/>
          <p:cNvSpPr txBox="1"/>
          <p:nvPr/>
        </p:nvSpPr>
        <p:spPr>
          <a:xfrm>
            <a:off x="5354522" y="4532440"/>
            <a:ext cx="1471332"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30"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30"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an</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all</a:t>
            </a:r>
            <a:r>
              <a:rPr kumimoji="0" sz="1304" b="1" i="0" u="none" strike="noStrike" kern="0" cap="none" spc="-30"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rounder</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3" name="object 23"/>
          <p:cNvSpPr/>
          <p:nvPr/>
        </p:nvSpPr>
        <p:spPr>
          <a:xfrm>
            <a:off x="8809780" y="4313604"/>
            <a:ext cx="2149815" cy="659616"/>
          </a:xfrm>
          <a:custGeom>
            <a:avLst/>
            <a:gdLst/>
            <a:ahLst/>
            <a:cxnLst/>
            <a:rect l="l" t="t" r="r" b="b"/>
            <a:pathLst>
              <a:path w="3545205"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4" name="object 24"/>
          <p:cNvSpPr txBox="1"/>
          <p:nvPr/>
        </p:nvSpPr>
        <p:spPr>
          <a:xfrm>
            <a:off x="8917892" y="4532440"/>
            <a:ext cx="1933409"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developing</a:t>
            </a:r>
            <a:r>
              <a:rPr kumimoji="0" sz="1304" b="1" i="0" u="none" strike="noStrike" kern="0" cap="none" spc="-27"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expert</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5" name="object 25"/>
          <p:cNvSpPr/>
          <p:nvPr/>
        </p:nvSpPr>
        <p:spPr>
          <a:xfrm>
            <a:off x="1517456" y="2430713"/>
            <a:ext cx="1580305" cy="438589"/>
          </a:xfrm>
          <a:custGeom>
            <a:avLst/>
            <a:gdLst/>
            <a:ahLst/>
            <a:cxnLst/>
            <a:rect l="l" t="t" r="r" b="b"/>
            <a:pathLst>
              <a:path w="2606040" h="723264">
                <a:moveTo>
                  <a:pt x="2368011"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485712"/>
                </a:lnTo>
                <a:lnTo>
                  <a:pt x="4824" y="533566"/>
                </a:lnTo>
                <a:lnTo>
                  <a:pt x="18660" y="578136"/>
                </a:lnTo>
                <a:lnTo>
                  <a:pt x="40552" y="618468"/>
                </a:lnTo>
                <a:lnTo>
                  <a:pt x="69547" y="653608"/>
                </a:lnTo>
                <a:lnTo>
                  <a:pt x="104689" y="682601"/>
                </a:lnTo>
                <a:lnTo>
                  <a:pt x="145023" y="704492"/>
                </a:lnTo>
                <a:lnTo>
                  <a:pt x="189594" y="718327"/>
                </a:lnTo>
                <a:lnTo>
                  <a:pt x="237448" y="723150"/>
                </a:lnTo>
                <a:lnTo>
                  <a:pt x="2368011" y="723150"/>
                </a:lnTo>
                <a:lnTo>
                  <a:pt x="2415865" y="718327"/>
                </a:lnTo>
                <a:lnTo>
                  <a:pt x="2460436" y="704492"/>
                </a:lnTo>
                <a:lnTo>
                  <a:pt x="2500770" y="682601"/>
                </a:lnTo>
                <a:lnTo>
                  <a:pt x="2535912" y="653608"/>
                </a:lnTo>
                <a:lnTo>
                  <a:pt x="2564907" y="618468"/>
                </a:lnTo>
                <a:lnTo>
                  <a:pt x="2586799" y="578136"/>
                </a:lnTo>
                <a:lnTo>
                  <a:pt x="2600635" y="533566"/>
                </a:lnTo>
                <a:lnTo>
                  <a:pt x="2605459" y="485712"/>
                </a:lnTo>
                <a:lnTo>
                  <a:pt x="2605459" y="237448"/>
                </a:lnTo>
                <a:lnTo>
                  <a:pt x="2600635" y="189591"/>
                </a:lnTo>
                <a:lnTo>
                  <a:pt x="2586799" y="145018"/>
                </a:lnTo>
                <a:lnTo>
                  <a:pt x="2564907" y="104684"/>
                </a:lnTo>
                <a:lnTo>
                  <a:pt x="2535912" y="69543"/>
                </a:lnTo>
                <a:lnTo>
                  <a:pt x="2500770" y="40550"/>
                </a:lnTo>
                <a:lnTo>
                  <a:pt x="2460436" y="18658"/>
                </a:lnTo>
                <a:lnTo>
                  <a:pt x="2415865" y="4823"/>
                </a:lnTo>
                <a:lnTo>
                  <a:pt x="2368011"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6" name="object 26"/>
          <p:cNvSpPr txBox="1"/>
          <p:nvPr/>
        </p:nvSpPr>
        <p:spPr>
          <a:xfrm>
            <a:off x="1698280" y="2539097"/>
            <a:ext cx="128848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in</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Breadth</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grpSp>
        <p:nvGrpSpPr>
          <p:cNvPr id="27" name="object 27"/>
          <p:cNvGrpSpPr/>
          <p:nvPr/>
        </p:nvGrpSpPr>
        <p:grpSpPr>
          <a:xfrm>
            <a:off x="2245587" y="506156"/>
            <a:ext cx="9439088" cy="3807518"/>
            <a:chOff x="3702434" y="834688"/>
            <a:chExt cx="15565755" cy="6278880"/>
          </a:xfrm>
        </p:grpSpPr>
        <p:sp>
          <p:nvSpPr>
            <p:cNvPr id="28" name="object 28"/>
            <p:cNvSpPr/>
            <p:nvPr/>
          </p:nvSpPr>
          <p:spPr>
            <a:xfrm>
              <a:off x="3814892" y="4731593"/>
              <a:ext cx="0" cy="467995"/>
            </a:xfrm>
            <a:custGeom>
              <a:avLst/>
              <a:gdLst/>
              <a:ahLst/>
              <a:cxnLst/>
              <a:rect l="l" t="t" r="r" b="b"/>
              <a:pathLst>
                <a:path h="467995">
                  <a:moveTo>
                    <a:pt x="0" y="0"/>
                  </a:moveTo>
                  <a:lnTo>
                    <a:pt x="0" y="467472"/>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9" name="object 29"/>
            <p:cNvSpPr/>
            <p:nvPr/>
          </p:nvSpPr>
          <p:spPr>
            <a:xfrm>
              <a:off x="3750988" y="5126566"/>
              <a:ext cx="128270" cy="175895"/>
            </a:xfrm>
            <a:custGeom>
              <a:avLst/>
              <a:gdLst/>
              <a:ahLst/>
              <a:cxnLst/>
              <a:rect l="l" t="t" r="r" b="b"/>
              <a:pathLst>
                <a:path w="128270" h="175895">
                  <a:moveTo>
                    <a:pt x="127818" y="0"/>
                  </a:moveTo>
                  <a:lnTo>
                    <a:pt x="0" y="0"/>
                  </a:lnTo>
                  <a:lnTo>
                    <a:pt x="63903" y="175617"/>
                  </a:lnTo>
                  <a:lnTo>
                    <a:pt x="12781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0" name="object 30"/>
            <p:cNvSpPr/>
            <p:nvPr/>
          </p:nvSpPr>
          <p:spPr>
            <a:xfrm>
              <a:off x="3814892" y="3441198"/>
              <a:ext cx="0" cy="467995"/>
            </a:xfrm>
            <a:custGeom>
              <a:avLst/>
              <a:gdLst/>
              <a:ahLst/>
              <a:cxnLst/>
              <a:rect l="l" t="t" r="r" b="b"/>
              <a:pathLst>
                <a:path h="467995">
                  <a:moveTo>
                    <a:pt x="0" y="0"/>
                  </a:moveTo>
                  <a:lnTo>
                    <a:pt x="0" y="467472"/>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1" name="object 31"/>
            <p:cNvSpPr/>
            <p:nvPr/>
          </p:nvSpPr>
          <p:spPr>
            <a:xfrm>
              <a:off x="3750988" y="3836173"/>
              <a:ext cx="128270" cy="175895"/>
            </a:xfrm>
            <a:custGeom>
              <a:avLst/>
              <a:gdLst/>
              <a:ahLst/>
              <a:cxnLst/>
              <a:rect l="l" t="t" r="r" b="b"/>
              <a:pathLst>
                <a:path w="128270" h="175895">
                  <a:moveTo>
                    <a:pt x="127818" y="0"/>
                  </a:moveTo>
                  <a:lnTo>
                    <a:pt x="0" y="0"/>
                  </a:lnTo>
                  <a:lnTo>
                    <a:pt x="63903" y="175617"/>
                  </a:lnTo>
                  <a:lnTo>
                    <a:pt x="12781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2" name="object 32"/>
            <p:cNvSpPr/>
            <p:nvPr/>
          </p:nvSpPr>
          <p:spPr>
            <a:xfrm>
              <a:off x="6482330" y="5927471"/>
              <a:ext cx="789940" cy="0"/>
            </a:xfrm>
            <a:custGeom>
              <a:avLst/>
              <a:gdLst/>
              <a:ahLst/>
              <a:cxnLst/>
              <a:rect l="l" t="t" r="r" b="b"/>
              <a:pathLst>
                <a:path w="789940">
                  <a:moveTo>
                    <a:pt x="0" y="0"/>
                  </a:moveTo>
                  <a:lnTo>
                    <a:pt x="78945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3" name="object 33"/>
            <p:cNvSpPr/>
            <p:nvPr/>
          </p:nvSpPr>
          <p:spPr>
            <a:xfrm>
              <a:off x="7199282" y="5863557"/>
              <a:ext cx="175895" cy="128270"/>
            </a:xfrm>
            <a:custGeom>
              <a:avLst/>
              <a:gdLst/>
              <a:ahLst/>
              <a:cxnLst/>
              <a:rect l="l" t="t" r="r" b="b"/>
              <a:pathLst>
                <a:path w="175895"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4" name="object 34"/>
            <p:cNvSpPr/>
            <p:nvPr/>
          </p:nvSpPr>
          <p:spPr>
            <a:xfrm>
              <a:off x="3766349" y="6552763"/>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5" name="object 35"/>
            <p:cNvSpPr/>
            <p:nvPr/>
          </p:nvSpPr>
          <p:spPr>
            <a:xfrm>
              <a:off x="3702434" y="6937825"/>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6" name="object 36"/>
            <p:cNvSpPr/>
            <p:nvPr/>
          </p:nvSpPr>
          <p:spPr>
            <a:xfrm>
              <a:off x="10042356" y="6552763"/>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7" name="object 37"/>
            <p:cNvSpPr/>
            <p:nvPr/>
          </p:nvSpPr>
          <p:spPr>
            <a:xfrm>
              <a:off x="9978441" y="6937825"/>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8" name="object 38"/>
            <p:cNvSpPr/>
            <p:nvPr/>
          </p:nvSpPr>
          <p:spPr>
            <a:xfrm>
              <a:off x="16289210" y="6552763"/>
              <a:ext cx="0" cy="457834"/>
            </a:xfrm>
            <a:custGeom>
              <a:avLst/>
              <a:gdLst/>
              <a:ahLst/>
              <a:cxnLst/>
              <a:rect l="l" t="t" r="r" b="b"/>
              <a:pathLst>
                <a:path h="457834">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9" name="object 39"/>
            <p:cNvSpPr/>
            <p:nvPr/>
          </p:nvSpPr>
          <p:spPr>
            <a:xfrm>
              <a:off x="16225296" y="6937825"/>
              <a:ext cx="128270" cy="175895"/>
            </a:xfrm>
            <a:custGeom>
              <a:avLst/>
              <a:gdLst/>
              <a:ahLst/>
              <a:cxnLst/>
              <a:rect l="l" t="t" r="r" b="b"/>
              <a:pathLst>
                <a:path w="128269"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0" name="object 40"/>
            <p:cNvSpPr/>
            <p:nvPr/>
          </p:nvSpPr>
          <p:spPr>
            <a:xfrm>
              <a:off x="12729189" y="5927471"/>
              <a:ext cx="789940" cy="0"/>
            </a:xfrm>
            <a:custGeom>
              <a:avLst/>
              <a:gdLst/>
              <a:ahLst/>
              <a:cxnLst/>
              <a:rect l="l" t="t" r="r" b="b"/>
              <a:pathLst>
                <a:path w="789940">
                  <a:moveTo>
                    <a:pt x="0" y="0"/>
                  </a:moveTo>
                  <a:lnTo>
                    <a:pt x="78946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1" name="object 41"/>
            <p:cNvSpPr/>
            <p:nvPr/>
          </p:nvSpPr>
          <p:spPr>
            <a:xfrm>
              <a:off x="13446142" y="5863557"/>
              <a:ext cx="175895" cy="128270"/>
            </a:xfrm>
            <a:custGeom>
              <a:avLst/>
              <a:gdLst/>
              <a:ahLst/>
              <a:cxnLst/>
              <a:rect l="l" t="t" r="r" b="b"/>
              <a:pathLst>
                <a:path w="175894"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2" name="object 42"/>
            <p:cNvSpPr/>
            <p:nvPr/>
          </p:nvSpPr>
          <p:spPr>
            <a:xfrm>
              <a:off x="17684103" y="845165"/>
              <a:ext cx="1573530" cy="635635"/>
            </a:xfrm>
            <a:custGeom>
              <a:avLst/>
              <a:gdLst/>
              <a:ahLst/>
              <a:cxnLst/>
              <a:rect l="l" t="t" r="r" b="b"/>
              <a:pathLst>
                <a:path w="1573530" h="635635">
                  <a:moveTo>
                    <a:pt x="1255396" y="0"/>
                  </a:moveTo>
                  <a:lnTo>
                    <a:pt x="317759" y="0"/>
                  </a:lnTo>
                  <a:lnTo>
                    <a:pt x="270804" y="3445"/>
                  </a:lnTo>
                  <a:lnTo>
                    <a:pt x="225987" y="13453"/>
                  </a:lnTo>
                  <a:lnTo>
                    <a:pt x="183801" y="29533"/>
                  </a:lnTo>
                  <a:lnTo>
                    <a:pt x="144737" y="51193"/>
                  </a:lnTo>
                  <a:lnTo>
                    <a:pt x="109286" y="77941"/>
                  </a:lnTo>
                  <a:lnTo>
                    <a:pt x="77941" y="109286"/>
                  </a:lnTo>
                  <a:lnTo>
                    <a:pt x="51193" y="144737"/>
                  </a:lnTo>
                  <a:lnTo>
                    <a:pt x="29533" y="183801"/>
                  </a:lnTo>
                  <a:lnTo>
                    <a:pt x="13453" y="225987"/>
                  </a:lnTo>
                  <a:lnTo>
                    <a:pt x="3445" y="270804"/>
                  </a:lnTo>
                  <a:lnTo>
                    <a:pt x="0" y="317759"/>
                  </a:lnTo>
                  <a:lnTo>
                    <a:pt x="3445" y="364713"/>
                  </a:lnTo>
                  <a:lnTo>
                    <a:pt x="13453" y="409527"/>
                  </a:lnTo>
                  <a:lnTo>
                    <a:pt x="29533" y="451712"/>
                  </a:lnTo>
                  <a:lnTo>
                    <a:pt x="51193" y="490774"/>
                  </a:lnTo>
                  <a:lnTo>
                    <a:pt x="77941" y="526224"/>
                  </a:lnTo>
                  <a:lnTo>
                    <a:pt x="109286" y="557568"/>
                  </a:lnTo>
                  <a:lnTo>
                    <a:pt x="144737" y="584316"/>
                  </a:lnTo>
                  <a:lnTo>
                    <a:pt x="183801" y="605975"/>
                  </a:lnTo>
                  <a:lnTo>
                    <a:pt x="225987" y="622055"/>
                  </a:lnTo>
                  <a:lnTo>
                    <a:pt x="270804" y="632064"/>
                  </a:lnTo>
                  <a:lnTo>
                    <a:pt x="317759" y="635509"/>
                  </a:lnTo>
                  <a:lnTo>
                    <a:pt x="1255396" y="635509"/>
                  </a:lnTo>
                  <a:lnTo>
                    <a:pt x="1302352" y="632064"/>
                  </a:lnTo>
                  <a:lnTo>
                    <a:pt x="1347168" y="622055"/>
                  </a:lnTo>
                  <a:lnTo>
                    <a:pt x="1389355" y="605975"/>
                  </a:lnTo>
                  <a:lnTo>
                    <a:pt x="1428419" y="584316"/>
                  </a:lnTo>
                  <a:lnTo>
                    <a:pt x="1463869" y="557568"/>
                  </a:lnTo>
                  <a:lnTo>
                    <a:pt x="1495214" y="526224"/>
                  </a:lnTo>
                  <a:lnTo>
                    <a:pt x="1521962" y="490774"/>
                  </a:lnTo>
                  <a:lnTo>
                    <a:pt x="1543622" y="451712"/>
                  </a:lnTo>
                  <a:lnTo>
                    <a:pt x="1559702" y="409527"/>
                  </a:lnTo>
                  <a:lnTo>
                    <a:pt x="1569710" y="364713"/>
                  </a:lnTo>
                  <a:lnTo>
                    <a:pt x="1573156" y="317759"/>
                  </a:lnTo>
                  <a:lnTo>
                    <a:pt x="1569710" y="270804"/>
                  </a:lnTo>
                  <a:lnTo>
                    <a:pt x="1559702" y="225987"/>
                  </a:lnTo>
                  <a:lnTo>
                    <a:pt x="1543622" y="183801"/>
                  </a:lnTo>
                  <a:lnTo>
                    <a:pt x="1521962" y="144737"/>
                  </a:lnTo>
                  <a:lnTo>
                    <a:pt x="1495214" y="109286"/>
                  </a:lnTo>
                  <a:lnTo>
                    <a:pt x="1463869" y="77941"/>
                  </a:lnTo>
                  <a:lnTo>
                    <a:pt x="1428419" y="51193"/>
                  </a:lnTo>
                  <a:lnTo>
                    <a:pt x="1389355" y="29533"/>
                  </a:lnTo>
                  <a:lnTo>
                    <a:pt x="1347168" y="13453"/>
                  </a:lnTo>
                  <a:lnTo>
                    <a:pt x="1302352" y="3445"/>
                  </a:lnTo>
                  <a:lnTo>
                    <a:pt x="125539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3" name="object 43"/>
            <p:cNvSpPr/>
            <p:nvPr/>
          </p:nvSpPr>
          <p:spPr>
            <a:xfrm>
              <a:off x="17684103" y="845165"/>
              <a:ext cx="1573530" cy="635635"/>
            </a:xfrm>
            <a:custGeom>
              <a:avLst/>
              <a:gdLst/>
              <a:ahLst/>
              <a:cxnLst/>
              <a:rect l="l" t="t" r="r" b="b"/>
              <a:pathLst>
                <a:path w="1573530" h="635635">
                  <a:moveTo>
                    <a:pt x="317759" y="0"/>
                  </a:moveTo>
                  <a:lnTo>
                    <a:pt x="270804" y="3445"/>
                  </a:lnTo>
                  <a:lnTo>
                    <a:pt x="225987" y="13453"/>
                  </a:lnTo>
                  <a:lnTo>
                    <a:pt x="183801" y="29533"/>
                  </a:lnTo>
                  <a:lnTo>
                    <a:pt x="144737" y="51193"/>
                  </a:lnTo>
                  <a:lnTo>
                    <a:pt x="109286" y="77941"/>
                  </a:lnTo>
                  <a:lnTo>
                    <a:pt x="77941" y="109286"/>
                  </a:lnTo>
                  <a:lnTo>
                    <a:pt x="51193" y="144737"/>
                  </a:lnTo>
                  <a:lnTo>
                    <a:pt x="29533" y="183801"/>
                  </a:lnTo>
                  <a:lnTo>
                    <a:pt x="13453" y="225987"/>
                  </a:lnTo>
                  <a:lnTo>
                    <a:pt x="3445" y="270804"/>
                  </a:lnTo>
                  <a:lnTo>
                    <a:pt x="0" y="317759"/>
                  </a:lnTo>
                  <a:lnTo>
                    <a:pt x="3445" y="364713"/>
                  </a:lnTo>
                  <a:lnTo>
                    <a:pt x="13453" y="409527"/>
                  </a:lnTo>
                  <a:lnTo>
                    <a:pt x="29533" y="451712"/>
                  </a:lnTo>
                  <a:lnTo>
                    <a:pt x="51193" y="490774"/>
                  </a:lnTo>
                  <a:lnTo>
                    <a:pt x="77941" y="526224"/>
                  </a:lnTo>
                  <a:lnTo>
                    <a:pt x="109286" y="557568"/>
                  </a:lnTo>
                  <a:lnTo>
                    <a:pt x="144737" y="584316"/>
                  </a:lnTo>
                  <a:lnTo>
                    <a:pt x="183801" y="605975"/>
                  </a:lnTo>
                  <a:lnTo>
                    <a:pt x="225987" y="622055"/>
                  </a:lnTo>
                  <a:lnTo>
                    <a:pt x="270804" y="632064"/>
                  </a:lnTo>
                  <a:lnTo>
                    <a:pt x="317759" y="635509"/>
                  </a:lnTo>
                  <a:lnTo>
                    <a:pt x="1255396" y="635509"/>
                  </a:lnTo>
                  <a:lnTo>
                    <a:pt x="1302352" y="632064"/>
                  </a:lnTo>
                  <a:lnTo>
                    <a:pt x="1347168" y="622055"/>
                  </a:lnTo>
                  <a:lnTo>
                    <a:pt x="1389355" y="605975"/>
                  </a:lnTo>
                  <a:lnTo>
                    <a:pt x="1428419" y="584316"/>
                  </a:lnTo>
                  <a:lnTo>
                    <a:pt x="1463869" y="557568"/>
                  </a:lnTo>
                  <a:lnTo>
                    <a:pt x="1495214" y="526224"/>
                  </a:lnTo>
                  <a:lnTo>
                    <a:pt x="1521962" y="490774"/>
                  </a:lnTo>
                  <a:lnTo>
                    <a:pt x="1543622" y="451712"/>
                  </a:lnTo>
                  <a:lnTo>
                    <a:pt x="1559702" y="409527"/>
                  </a:lnTo>
                  <a:lnTo>
                    <a:pt x="1569710" y="364713"/>
                  </a:lnTo>
                  <a:lnTo>
                    <a:pt x="1573156" y="317759"/>
                  </a:lnTo>
                  <a:lnTo>
                    <a:pt x="1569710" y="270804"/>
                  </a:lnTo>
                  <a:lnTo>
                    <a:pt x="1559702" y="225987"/>
                  </a:lnTo>
                  <a:lnTo>
                    <a:pt x="1543622" y="183801"/>
                  </a:lnTo>
                  <a:lnTo>
                    <a:pt x="1521962" y="144737"/>
                  </a:lnTo>
                  <a:lnTo>
                    <a:pt x="1495214" y="109286"/>
                  </a:lnTo>
                  <a:lnTo>
                    <a:pt x="1463869" y="77941"/>
                  </a:lnTo>
                  <a:lnTo>
                    <a:pt x="1428419" y="51193"/>
                  </a:lnTo>
                  <a:lnTo>
                    <a:pt x="1389355" y="29533"/>
                  </a:lnTo>
                  <a:lnTo>
                    <a:pt x="1347168" y="13453"/>
                  </a:lnTo>
                  <a:lnTo>
                    <a:pt x="1302352" y="3445"/>
                  </a:lnTo>
                  <a:lnTo>
                    <a:pt x="1255396" y="0"/>
                  </a:lnTo>
                  <a:lnTo>
                    <a:pt x="317759"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44" name="object 44"/>
            <p:cNvPicPr/>
            <p:nvPr/>
          </p:nvPicPr>
          <p:blipFill>
            <a:blip r:embed="rId4" cstate="print"/>
            <a:stretch>
              <a:fillRect/>
            </a:stretch>
          </p:blipFill>
          <p:spPr>
            <a:xfrm>
              <a:off x="17888125" y="917992"/>
              <a:ext cx="374156" cy="489859"/>
            </a:xfrm>
            <a:prstGeom prst="rect">
              <a:avLst/>
            </a:prstGeom>
          </p:spPr>
        </p:pic>
      </p:grpSp>
      <p:sp>
        <p:nvSpPr>
          <p:cNvPr id="45" name="object 45"/>
          <p:cNvSpPr txBox="1"/>
          <p:nvPr/>
        </p:nvSpPr>
        <p:spPr>
          <a:xfrm>
            <a:off x="3962814" y="3644268"/>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6" name="object 46"/>
          <p:cNvSpPr txBox="1"/>
          <p:nvPr/>
        </p:nvSpPr>
        <p:spPr>
          <a:xfrm>
            <a:off x="2452586" y="4002345"/>
            <a:ext cx="373826"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7" name="object 47"/>
          <p:cNvSpPr txBox="1"/>
          <p:nvPr/>
        </p:nvSpPr>
        <p:spPr>
          <a:xfrm>
            <a:off x="6183583" y="4002345"/>
            <a:ext cx="38264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8" name="object 48"/>
          <p:cNvSpPr txBox="1"/>
          <p:nvPr/>
        </p:nvSpPr>
        <p:spPr>
          <a:xfrm>
            <a:off x="10078514" y="4002345"/>
            <a:ext cx="38264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9" name="object 49"/>
          <p:cNvSpPr txBox="1"/>
          <p:nvPr/>
        </p:nvSpPr>
        <p:spPr>
          <a:xfrm>
            <a:off x="7750933" y="3644268"/>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0" name="object 50"/>
          <p:cNvSpPr txBox="1"/>
          <p:nvPr/>
        </p:nvSpPr>
        <p:spPr>
          <a:xfrm>
            <a:off x="11136959" y="623638"/>
            <a:ext cx="410094" cy="150537"/>
          </a:xfrm>
          <a:prstGeom prst="rect">
            <a:avLst/>
          </a:prstGeom>
        </p:spPr>
        <p:txBody>
          <a:bodyPr vert="horz" wrap="square" lIns="0" tIns="10397" rIns="0" bIns="0" rtlCol="0">
            <a:spAutoFit/>
          </a:bodyPr>
          <a:lstStyle/>
          <a:p>
            <a:pPr marL="7701" marR="0" lvl="0" indent="0" algn="l" defTabSz="554492" rtl="0" eaLnBrk="1" fontAlgn="auto" latinLnBrk="0" hangingPunct="1">
              <a:lnSpc>
                <a:spcPct val="100000"/>
              </a:lnSpc>
              <a:spcBef>
                <a:spcPts val="82"/>
              </a:spcBef>
              <a:spcAft>
                <a:spcPts val="0"/>
              </a:spcAft>
              <a:buClrTx/>
              <a:buSzTx/>
              <a:buFontTx/>
              <a:buNone/>
              <a:tabLst/>
              <a:defRPr/>
            </a:pPr>
            <a:r>
              <a:rPr kumimoji="0" sz="910" b="1" i="0" u="none" strike="noStrike" kern="0" cap="none" spc="-6" normalizeH="0" baseline="0" noProof="0">
                <a:ln>
                  <a:noFill/>
                </a:ln>
                <a:solidFill>
                  <a:srgbClr val="005EB8"/>
                </a:solidFill>
                <a:effectLst/>
                <a:uLnTx/>
                <a:uFillTx/>
                <a:latin typeface="FrutigerLTPro-Bold"/>
                <a:ea typeface="+mn-ea"/>
                <a:cs typeface="FrutigerLTPro-Bold"/>
              </a:rPr>
              <a:t>Restart</a:t>
            </a:r>
            <a:endParaRPr kumimoji="0" sz="910"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1" name="object 51"/>
          <p:cNvSpPr txBox="1">
            <a:spLocks noGrp="1"/>
          </p:cNvSpPr>
          <p:nvPr>
            <p:ph type="title"/>
          </p:nvPr>
        </p:nvSpPr>
        <p:spPr>
          <a:xfrm>
            <a:off x="303809" y="245604"/>
            <a:ext cx="4151516" cy="858631"/>
          </a:xfrm>
          <a:prstGeom prst="rect">
            <a:avLst/>
          </a:prstGeom>
        </p:spPr>
        <p:txBody>
          <a:bodyPr vert="horz" wrap="square" lIns="0" tIns="392809" rIns="0" bIns="0" rtlCol="0">
            <a:spAutoFit/>
          </a:bodyPr>
          <a:lstStyle/>
          <a:p>
            <a:pPr marL="7701">
              <a:spcBef>
                <a:spcPts val="58"/>
              </a:spcBef>
            </a:pPr>
            <a:r>
              <a:rPr>
                <a:solidFill>
                  <a:srgbClr val="005EB8"/>
                </a:solidFill>
              </a:rPr>
              <a:t>Finding</a:t>
            </a:r>
            <a:r>
              <a:rPr spc="-76">
                <a:solidFill>
                  <a:srgbClr val="005EB8"/>
                </a:solidFill>
              </a:rPr>
              <a:t> </a:t>
            </a:r>
            <a:r>
              <a:rPr>
                <a:solidFill>
                  <a:srgbClr val="005EB8"/>
                </a:solidFill>
              </a:rPr>
              <a:t>my</a:t>
            </a:r>
            <a:r>
              <a:rPr spc="-73">
                <a:solidFill>
                  <a:srgbClr val="005EB8"/>
                </a:solidFill>
              </a:rPr>
              <a:t> </a:t>
            </a:r>
            <a:r>
              <a:rPr>
                <a:solidFill>
                  <a:srgbClr val="005EB8"/>
                </a:solidFill>
              </a:rPr>
              <a:t>role</a:t>
            </a:r>
            <a:r>
              <a:rPr spc="-76">
                <a:solidFill>
                  <a:srgbClr val="005EB8"/>
                </a:solidFill>
              </a:rPr>
              <a:t> </a:t>
            </a:r>
            <a:r>
              <a:rPr>
                <a:solidFill>
                  <a:srgbClr val="005EB8"/>
                </a:solidFill>
              </a:rPr>
              <a:t>in</a:t>
            </a:r>
            <a:r>
              <a:rPr spc="-73">
                <a:solidFill>
                  <a:srgbClr val="005EB8"/>
                </a:solidFill>
              </a:rPr>
              <a:t> </a:t>
            </a:r>
            <a:r>
              <a:rPr spc="-6">
                <a:solidFill>
                  <a:srgbClr val="005EB8"/>
                </a:solidFill>
              </a:rPr>
              <a:t>Breadth</a:t>
            </a:r>
          </a:p>
        </p:txBody>
      </p:sp>
      <p:grpSp>
        <p:nvGrpSpPr>
          <p:cNvPr id="52" name="object 52"/>
          <p:cNvGrpSpPr/>
          <p:nvPr/>
        </p:nvGrpSpPr>
        <p:grpSpPr>
          <a:xfrm>
            <a:off x="10292556" y="6204731"/>
            <a:ext cx="1385323" cy="289955"/>
            <a:chOff x="16972480" y="10232060"/>
            <a:chExt cx="2284501" cy="478158"/>
          </a:xfrm>
        </p:grpSpPr>
        <p:sp>
          <p:nvSpPr>
            <p:cNvPr id="53" name="object 53"/>
            <p:cNvSpPr/>
            <p:nvPr/>
          </p:nvSpPr>
          <p:spPr>
            <a:xfrm>
              <a:off x="17574572"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4" name="object 54"/>
            <p:cNvSpPr/>
            <p:nvPr/>
          </p:nvSpPr>
          <p:spPr>
            <a:xfrm>
              <a:off x="17574572"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5" name="object 55"/>
            <p:cNvSpPr/>
            <p:nvPr/>
          </p:nvSpPr>
          <p:spPr>
            <a:xfrm>
              <a:off x="18778826"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6" name="object 56"/>
            <p:cNvSpPr/>
            <p:nvPr/>
          </p:nvSpPr>
          <p:spPr>
            <a:xfrm>
              <a:off x="18778826"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7" name="object 57">
              <a:hlinkClick r:id="" action="ppaction://noaction"/>
            </p:cNvPr>
            <p:cNvSpPr/>
            <p:nvPr/>
          </p:nvSpPr>
          <p:spPr>
            <a:xfrm>
              <a:off x="18917872" y="10427830"/>
              <a:ext cx="200025" cy="156845"/>
            </a:xfrm>
            <a:custGeom>
              <a:avLst/>
              <a:gdLst/>
              <a:ahLst/>
              <a:cxnLst/>
              <a:rect l="l" t="t" r="r" b="b"/>
              <a:pathLst>
                <a:path w="200025" h="156845">
                  <a:moveTo>
                    <a:pt x="0" y="0"/>
                  </a:moveTo>
                  <a:lnTo>
                    <a:pt x="0" y="156435"/>
                  </a:lnTo>
                  <a:lnTo>
                    <a:pt x="199543" y="156435"/>
                  </a:lnTo>
                  <a:lnTo>
                    <a:pt x="199543" y="0"/>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8" name="object 58"/>
            <p:cNvSpPr/>
            <p:nvPr/>
          </p:nvSpPr>
          <p:spPr>
            <a:xfrm>
              <a:off x="18876547" y="10322759"/>
              <a:ext cx="282575" cy="141605"/>
            </a:xfrm>
            <a:custGeom>
              <a:avLst/>
              <a:gdLst/>
              <a:ahLst/>
              <a:cxnLst/>
              <a:rect l="l" t="t" r="r" b="b"/>
              <a:pathLst>
                <a:path w="282575" h="141604">
                  <a:moveTo>
                    <a:pt x="282200" y="141105"/>
                  </a:moveTo>
                  <a:lnTo>
                    <a:pt x="141095" y="0"/>
                  </a:lnTo>
                  <a:lnTo>
                    <a:pt x="0" y="141105"/>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9" name="object 59"/>
            <p:cNvSpPr/>
            <p:nvPr/>
          </p:nvSpPr>
          <p:spPr>
            <a:xfrm>
              <a:off x="16972480" y="10232062"/>
              <a:ext cx="478155" cy="478155"/>
            </a:xfrm>
            <a:custGeom>
              <a:avLst/>
              <a:gdLst/>
              <a:ahLst/>
              <a:cxnLst/>
              <a:rect l="l" t="t" r="r" b="b"/>
              <a:pathLst>
                <a:path w="478155" h="478154">
                  <a:moveTo>
                    <a:pt x="238819" y="0"/>
                  </a:move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0" name="object 60"/>
            <p:cNvSpPr/>
            <p:nvPr/>
          </p:nvSpPr>
          <p:spPr>
            <a:xfrm>
              <a:off x="16972480" y="10232062"/>
              <a:ext cx="478155" cy="478155"/>
            </a:xfrm>
            <a:custGeom>
              <a:avLst/>
              <a:gdLst/>
              <a:ahLst/>
              <a:cxnLst/>
              <a:rect l="l" t="t" r="r" b="b"/>
              <a:pathLst>
                <a:path w="478155" h="478154">
                  <a:moveTo>
                    <a:pt x="238819" y="477650"/>
                  </a:move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61" name="object 61">
              <a:hlinkClick r:id="" action="ppaction://hlinkshowjump?jump=previousslide"/>
            </p:cNvPr>
            <p:cNvPicPr/>
            <p:nvPr/>
          </p:nvPicPr>
          <p:blipFill>
            <a:blip r:embed="rId5" cstate="print"/>
            <a:stretch>
              <a:fillRect/>
            </a:stretch>
          </p:blipFill>
          <p:spPr>
            <a:xfrm>
              <a:off x="17092552" y="10365995"/>
              <a:ext cx="230072" cy="209784"/>
            </a:xfrm>
            <a:prstGeom prst="rect">
              <a:avLst/>
            </a:prstGeom>
          </p:spPr>
        </p:pic>
        <p:sp>
          <p:nvSpPr>
            <p:cNvPr id="62" name="object 62"/>
            <p:cNvSpPr/>
            <p:nvPr/>
          </p:nvSpPr>
          <p:spPr>
            <a:xfrm>
              <a:off x="18176737"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3" name="object 63"/>
            <p:cNvSpPr/>
            <p:nvPr/>
          </p:nvSpPr>
          <p:spPr>
            <a:xfrm>
              <a:off x="18176737"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64" name="object 64">
              <a:hlinkClick r:id="" action="ppaction://hlinkshowjump?jump=nextslide"/>
            </p:cNvPr>
            <p:cNvPicPr/>
            <p:nvPr/>
          </p:nvPicPr>
          <p:blipFill>
            <a:blip r:embed="rId6" cstate="print"/>
            <a:stretch>
              <a:fillRect/>
            </a:stretch>
          </p:blipFill>
          <p:spPr>
            <a:xfrm>
              <a:off x="18304232" y="10365995"/>
              <a:ext cx="230072" cy="209784"/>
            </a:xfrm>
            <a:prstGeom prst="rect">
              <a:avLst/>
            </a:prstGeom>
          </p:spPr>
        </p:pic>
      </p:grpSp>
      <p:sp>
        <p:nvSpPr>
          <p:cNvPr id="65" name="object 65"/>
          <p:cNvSpPr txBox="1">
            <a:spLocks noGrp="1"/>
          </p:cNvSpPr>
          <p:nvPr>
            <p:ph type="sldNum" sz="quarter" idx="7"/>
          </p:nvPr>
        </p:nvSpPr>
        <p:spPr>
          <a:prstGeom prst="rect">
            <a:avLst/>
          </a:prstGeom>
        </p:spPr>
        <p:txBody>
          <a:bodyPr vert="horz" wrap="square" lIns="0" tIns="0" rIns="0" bIns="0" rtlCol="0">
            <a:spAutoFit/>
          </a:bodyPr>
          <a:lstStyle/>
          <a:p>
            <a:pPr marL="23104" marR="0" lvl="0" indent="0" algn="l" defTabSz="554492" rtl="0" eaLnBrk="1" fontAlgn="auto" latinLnBrk="0" hangingPunct="1">
              <a:lnSpc>
                <a:spcPts val="1261"/>
              </a:lnSpc>
              <a:spcBef>
                <a:spcPts val="0"/>
              </a:spcBef>
              <a:spcAft>
                <a:spcPts val="0"/>
              </a:spcAft>
              <a:buClrTx/>
              <a:buSzTx/>
              <a:buFontTx/>
              <a:buNone/>
              <a:tabLst/>
              <a:defRPr/>
            </a:pPr>
            <a:fld id="{81D60167-4931-47E6-BA6A-407CBD079E47}" type="slidenum">
              <a:rPr kumimoji="0" sz="1061" b="0" i="0" u="none" strike="noStrike" kern="0" cap="none" spc="-15" normalizeH="0" baseline="0" noProof="0" dirty="0">
                <a:ln>
                  <a:noFill/>
                </a:ln>
                <a:solidFill>
                  <a:srgbClr val="005EB8"/>
                </a:solidFill>
                <a:effectLst/>
                <a:uLnTx/>
                <a:uFillTx/>
                <a:latin typeface="FrutigerLTPro-Roman"/>
                <a:ea typeface="+mn-ea"/>
              </a:rPr>
              <a:pPr marL="23104" marR="0" lvl="0" indent="0" algn="l" defTabSz="554492" rtl="0" eaLnBrk="1" fontAlgn="auto" latinLnBrk="0" hangingPunct="1">
                <a:lnSpc>
                  <a:spcPts val="1261"/>
                </a:lnSpc>
                <a:spcBef>
                  <a:spcPts val="0"/>
                </a:spcBef>
                <a:spcAft>
                  <a:spcPts val="0"/>
                </a:spcAft>
                <a:buClrTx/>
                <a:buSzTx/>
                <a:buFontTx/>
                <a:buNone/>
                <a:tabLst/>
                <a:defRPr/>
              </a:pPr>
              <a:t>33</a:t>
            </a:fld>
            <a:endParaRPr kumimoji="0" sz="1061" b="0" i="0" u="none" strike="noStrike" kern="0" cap="none" spc="-15" normalizeH="0" baseline="0" noProof="0">
              <a:ln>
                <a:noFill/>
              </a:ln>
              <a:solidFill>
                <a:srgbClr val="005EB8"/>
              </a:solidFill>
              <a:effectLst/>
              <a:uLnTx/>
              <a:uFillTx/>
              <a:latin typeface="FrutigerLTPro-Roman"/>
              <a:ea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B415C98-6EFC-9F0A-F7A5-4E6748E51EE9}"/>
              </a:ext>
            </a:extLst>
          </p:cNvPr>
          <p:cNvSpPr txBox="1">
            <a:spLocks/>
          </p:cNvSpPr>
          <p:nvPr/>
        </p:nvSpPr>
        <p:spPr>
          <a:xfrm>
            <a:off x="609601" y="315558"/>
            <a:ext cx="8756073" cy="611649"/>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Arial"/>
                <a:cs typeface="Arial"/>
                <a:sym typeface="Arial"/>
              </a:rPr>
              <a:t>Scope for Growth Definitions - Breadth</a:t>
            </a:r>
          </a:p>
        </p:txBody>
      </p:sp>
      <p:pic>
        <p:nvPicPr>
          <p:cNvPr id="7" name="Picture 6" descr="Graphical user interface, text, application&#10;&#10;Description automatically generated">
            <a:extLst>
              <a:ext uri="{FF2B5EF4-FFF2-40B4-BE49-F238E27FC236}">
                <a16:creationId xmlns:a16="http://schemas.microsoft.com/office/drawing/2014/main" id="{BC449AC1-BA74-B64B-D5CF-A8DB47B7F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1" y="1595120"/>
            <a:ext cx="7900652" cy="4114383"/>
          </a:xfrm>
          <a:prstGeom prst="rect">
            <a:avLst/>
          </a:prstGeom>
        </p:spPr>
      </p:pic>
      <p:pic>
        <p:nvPicPr>
          <p:cNvPr id="9" name="Picture 8" descr="Chart, sunburst chart&#10;&#10;Description automatically generated">
            <a:extLst>
              <a:ext uri="{FF2B5EF4-FFF2-40B4-BE49-F238E27FC236}">
                <a16:creationId xmlns:a16="http://schemas.microsoft.com/office/drawing/2014/main" id="{AB4A6E24-2127-AA88-3637-B76286791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93" y="1899920"/>
            <a:ext cx="4150971" cy="3413759"/>
          </a:xfrm>
          <a:prstGeom prst="rect">
            <a:avLst/>
          </a:prstGeom>
        </p:spPr>
      </p:pic>
      <p:sp>
        <p:nvSpPr>
          <p:cNvPr id="10" name="TextBox 9">
            <a:extLst>
              <a:ext uri="{FF2B5EF4-FFF2-40B4-BE49-F238E27FC236}">
                <a16:creationId xmlns:a16="http://schemas.microsoft.com/office/drawing/2014/main" id="{834B0367-F555-F4BB-9EA0-9DAA41BE0D45}"/>
              </a:ext>
            </a:extLst>
          </p:cNvPr>
          <p:cNvSpPr txBox="1"/>
          <p:nvPr/>
        </p:nvSpPr>
        <p:spPr>
          <a:xfrm>
            <a:off x="1957702" y="5958699"/>
            <a:ext cx="3228330" cy="461665"/>
          </a:xfrm>
          <a:prstGeom prst="rect">
            <a:avLst/>
          </a:prstGeom>
          <a:noFill/>
        </p:spPr>
        <p:txBody>
          <a:bodyPr wrap="square" rtlCol="0">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3087"/>
                </a:solidFill>
                <a:effectLst/>
                <a:uLnTx/>
                <a:uFillTx/>
                <a:latin typeface="Arial"/>
                <a:cs typeface="Arial"/>
                <a:sym typeface="Arial"/>
              </a:rPr>
              <a:t>Breadth is about building our people’s careers beyond a single specialism</a:t>
            </a:r>
            <a:endParaRPr kumimoji="0" lang="en-GB" sz="1200" b="0" i="0" u="none" strike="noStrike" kern="0" cap="none" spc="0" normalizeH="0" baseline="0" noProof="0" dirty="0">
              <a:ln>
                <a:noFill/>
              </a:ln>
              <a:solidFill>
                <a:srgbClr val="003087"/>
              </a:solidFill>
              <a:effectLst/>
              <a:uLnTx/>
              <a:uFillTx/>
              <a:latin typeface="Arial"/>
              <a:cs typeface="Arial"/>
              <a:sym typeface="Arial"/>
            </a:endParaRPr>
          </a:p>
        </p:txBody>
      </p:sp>
    </p:spTree>
    <p:extLst>
      <p:ext uri="{BB962C8B-B14F-4D97-AF65-F5344CB8AC3E}">
        <p14:creationId xmlns:p14="http://schemas.microsoft.com/office/powerpoint/2010/main" val="35059432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object 2"/>
          <p:cNvGrpSpPr/>
          <p:nvPr/>
        </p:nvGrpSpPr>
        <p:grpSpPr>
          <a:xfrm>
            <a:off x="9619" y="259001"/>
            <a:ext cx="12191144" cy="6607708"/>
            <a:chOff x="0" y="411956"/>
            <a:chExt cx="20104100" cy="10896600"/>
          </a:xfrm>
        </p:grpSpPr>
        <p:sp>
          <p:nvSpPr>
            <p:cNvPr id="3" name="object 3"/>
            <p:cNvSpPr/>
            <p:nvPr/>
          </p:nvSpPr>
          <p:spPr>
            <a:xfrm>
              <a:off x="0" y="411956"/>
              <a:ext cx="20104100" cy="10896600"/>
            </a:xfrm>
            <a:custGeom>
              <a:avLst/>
              <a:gdLst/>
              <a:ahLst/>
              <a:cxnLst/>
              <a:rect l="l" t="t" r="r" b="b"/>
              <a:pathLst>
                <a:path w="20104100" h="10896600">
                  <a:moveTo>
                    <a:pt x="10215603" y="50800"/>
                  </a:moveTo>
                  <a:lnTo>
                    <a:pt x="7566595" y="50800"/>
                  </a:lnTo>
                  <a:lnTo>
                    <a:pt x="7390815" y="76200"/>
                  </a:lnTo>
                  <a:lnTo>
                    <a:pt x="7303037" y="76200"/>
                  </a:lnTo>
                  <a:lnTo>
                    <a:pt x="6517194" y="190500"/>
                  </a:lnTo>
                  <a:lnTo>
                    <a:pt x="6430422" y="215900"/>
                  </a:lnTo>
                  <a:lnTo>
                    <a:pt x="6257258" y="241300"/>
                  </a:lnTo>
                  <a:lnTo>
                    <a:pt x="6170875" y="266700"/>
                  </a:lnTo>
                  <a:lnTo>
                    <a:pt x="5998528" y="292100"/>
                  </a:lnTo>
                  <a:lnTo>
                    <a:pt x="5826772" y="342900"/>
                  </a:lnTo>
                  <a:lnTo>
                    <a:pt x="5741126" y="355600"/>
                  </a:lnTo>
                  <a:lnTo>
                    <a:pt x="5570320" y="406400"/>
                  </a:lnTo>
                  <a:lnTo>
                    <a:pt x="5485170" y="419100"/>
                  </a:lnTo>
                  <a:lnTo>
                    <a:pt x="4978081" y="571500"/>
                  </a:lnTo>
                  <a:lnTo>
                    <a:pt x="4894243" y="609600"/>
                  </a:lnTo>
                  <a:lnTo>
                    <a:pt x="4643980" y="685800"/>
                  </a:lnTo>
                  <a:lnTo>
                    <a:pt x="4560990" y="723900"/>
                  </a:lnTo>
                  <a:lnTo>
                    <a:pt x="4478224" y="749300"/>
                  </a:lnTo>
                  <a:lnTo>
                    <a:pt x="4395685" y="787400"/>
                  </a:lnTo>
                  <a:lnTo>
                    <a:pt x="4313378" y="812800"/>
                  </a:lnTo>
                  <a:lnTo>
                    <a:pt x="4149478" y="889000"/>
                  </a:lnTo>
                  <a:lnTo>
                    <a:pt x="4067894" y="914400"/>
                  </a:lnTo>
                  <a:lnTo>
                    <a:pt x="3424593" y="1219200"/>
                  </a:lnTo>
                  <a:lnTo>
                    <a:pt x="3345418" y="1270000"/>
                  </a:lnTo>
                  <a:lnTo>
                    <a:pt x="3187944" y="1346200"/>
                  </a:lnTo>
                  <a:lnTo>
                    <a:pt x="3109652" y="1397000"/>
                  </a:lnTo>
                  <a:lnTo>
                    <a:pt x="3031664" y="1435100"/>
                  </a:lnTo>
                  <a:lnTo>
                    <a:pt x="2876616" y="1536700"/>
                  </a:lnTo>
                  <a:lnTo>
                    <a:pt x="2799565" y="1574800"/>
                  </a:lnTo>
                  <a:lnTo>
                    <a:pt x="2722835" y="1625600"/>
                  </a:lnTo>
                  <a:lnTo>
                    <a:pt x="2269450" y="1930400"/>
                  </a:lnTo>
                  <a:lnTo>
                    <a:pt x="2195093" y="1993900"/>
                  </a:lnTo>
                  <a:lnTo>
                    <a:pt x="2047454" y="2095500"/>
                  </a:lnTo>
                  <a:lnTo>
                    <a:pt x="1974181" y="2159000"/>
                  </a:lnTo>
                  <a:lnTo>
                    <a:pt x="1901278" y="2209800"/>
                  </a:lnTo>
                  <a:lnTo>
                    <a:pt x="1828750" y="2273300"/>
                  </a:lnTo>
                  <a:lnTo>
                    <a:pt x="1756600" y="2324100"/>
                  </a:lnTo>
                  <a:lnTo>
                    <a:pt x="1542472" y="2514600"/>
                  </a:lnTo>
                  <a:lnTo>
                    <a:pt x="1331915" y="2705100"/>
                  </a:lnTo>
                  <a:lnTo>
                    <a:pt x="1125052" y="2895600"/>
                  </a:lnTo>
                  <a:lnTo>
                    <a:pt x="1056938" y="2971800"/>
                  </a:lnTo>
                  <a:lnTo>
                    <a:pt x="922001" y="3098800"/>
                  </a:lnTo>
                  <a:lnTo>
                    <a:pt x="788811" y="3251200"/>
                  </a:lnTo>
                  <a:lnTo>
                    <a:pt x="722883" y="3314700"/>
                  </a:lnTo>
                  <a:lnTo>
                    <a:pt x="657405" y="3390900"/>
                  </a:lnTo>
                  <a:lnTo>
                    <a:pt x="527818" y="3543300"/>
                  </a:lnTo>
                  <a:lnTo>
                    <a:pt x="400087" y="3695700"/>
                  </a:lnTo>
                  <a:lnTo>
                    <a:pt x="274245" y="3848100"/>
                  </a:lnTo>
                  <a:lnTo>
                    <a:pt x="212045" y="3937000"/>
                  </a:lnTo>
                  <a:lnTo>
                    <a:pt x="89107" y="4089400"/>
                  </a:lnTo>
                  <a:lnTo>
                    <a:pt x="28378" y="4178300"/>
                  </a:lnTo>
                  <a:lnTo>
                    <a:pt x="0" y="4216400"/>
                  </a:lnTo>
                  <a:lnTo>
                    <a:pt x="0" y="10896600"/>
                  </a:lnTo>
                  <a:lnTo>
                    <a:pt x="20104099" y="10896600"/>
                  </a:lnTo>
                  <a:lnTo>
                    <a:pt x="20104099" y="4330700"/>
                  </a:lnTo>
                  <a:lnTo>
                    <a:pt x="20091096" y="4318000"/>
                  </a:lnTo>
                  <a:lnTo>
                    <a:pt x="20065127" y="4279900"/>
                  </a:lnTo>
                  <a:lnTo>
                    <a:pt x="20038801" y="4241800"/>
                  </a:lnTo>
                  <a:lnTo>
                    <a:pt x="20012117" y="4216400"/>
                  </a:lnTo>
                  <a:lnTo>
                    <a:pt x="19985075" y="4178300"/>
                  </a:lnTo>
                  <a:lnTo>
                    <a:pt x="19957672" y="4140200"/>
                  </a:lnTo>
                  <a:lnTo>
                    <a:pt x="19929909" y="4102100"/>
                  </a:lnTo>
                  <a:lnTo>
                    <a:pt x="19901783" y="4076700"/>
                  </a:lnTo>
                  <a:lnTo>
                    <a:pt x="19873293" y="4038600"/>
                  </a:lnTo>
                  <a:lnTo>
                    <a:pt x="19844439" y="4000500"/>
                  </a:lnTo>
                  <a:lnTo>
                    <a:pt x="19815219" y="3975100"/>
                  </a:lnTo>
                  <a:lnTo>
                    <a:pt x="19785632" y="3937000"/>
                  </a:lnTo>
                  <a:lnTo>
                    <a:pt x="19755676" y="3898900"/>
                  </a:lnTo>
                  <a:lnTo>
                    <a:pt x="19725351" y="3873500"/>
                  </a:lnTo>
                  <a:lnTo>
                    <a:pt x="19694656" y="3835400"/>
                  </a:lnTo>
                  <a:lnTo>
                    <a:pt x="19663588" y="3797300"/>
                  </a:lnTo>
                  <a:lnTo>
                    <a:pt x="19632147" y="3771900"/>
                  </a:lnTo>
                  <a:lnTo>
                    <a:pt x="19600333" y="3733800"/>
                  </a:lnTo>
                  <a:lnTo>
                    <a:pt x="19568142" y="3708400"/>
                  </a:lnTo>
                  <a:lnTo>
                    <a:pt x="19535575" y="3670300"/>
                  </a:lnTo>
                  <a:lnTo>
                    <a:pt x="19502630" y="3632200"/>
                  </a:lnTo>
                  <a:lnTo>
                    <a:pt x="19469307" y="3606800"/>
                  </a:lnTo>
                  <a:lnTo>
                    <a:pt x="19435603" y="3568700"/>
                  </a:lnTo>
                  <a:lnTo>
                    <a:pt x="19401517" y="3543300"/>
                  </a:lnTo>
                  <a:lnTo>
                    <a:pt x="19367049" y="3505200"/>
                  </a:lnTo>
                  <a:lnTo>
                    <a:pt x="19332197" y="3467100"/>
                  </a:lnTo>
                  <a:lnTo>
                    <a:pt x="19296961" y="3441700"/>
                  </a:lnTo>
                  <a:lnTo>
                    <a:pt x="19261338" y="3403600"/>
                  </a:lnTo>
                  <a:lnTo>
                    <a:pt x="19225328" y="3378200"/>
                  </a:lnTo>
                  <a:lnTo>
                    <a:pt x="19188929" y="3340100"/>
                  </a:lnTo>
                  <a:lnTo>
                    <a:pt x="19152141" y="3314700"/>
                  </a:lnTo>
                  <a:lnTo>
                    <a:pt x="19114961" y="3276600"/>
                  </a:lnTo>
                  <a:lnTo>
                    <a:pt x="19077390" y="3251200"/>
                  </a:lnTo>
                  <a:lnTo>
                    <a:pt x="19039425" y="3213100"/>
                  </a:lnTo>
                  <a:lnTo>
                    <a:pt x="19001066" y="3187700"/>
                  </a:lnTo>
                  <a:lnTo>
                    <a:pt x="18962311" y="3149600"/>
                  </a:lnTo>
                  <a:lnTo>
                    <a:pt x="18923160" y="3124200"/>
                  </a:lnTo>
                  <a:lnTo>
                    <a:pt x="18883610" y="3086100"/>
                  </a:lnTo>
                  <a:lnTo>
                    <a:pt x="18843661" y="3060700"/>
                  </a:lnTo>
                  <a:lnTo>
                    <a:pt x="18803312" y="3022600"/>
                  </a:lnTo>
                  <a:lnTo>
                    <a:pt x="18762561" y="2997200"/>
                  </a:lnTo>
                  <a:lnTo>
                    <a:pt x="18721407" y="2959100"/>
                  </a:lnTo>
                  <a:lnTo>
                    <a:pt x="18679849" y="2933700"/>
                  </a:lnTo>
                  <a:lnTo>
                    <a:pt x="18637886" y="2895600"/>
                  </a:lnTo>
                  <a:lnTo>
                    <a:pt x="18595517" y="2870200"/>
                  </a:lnTo>
                  <a:lnTo>
                    <a:pt x="18552740" y="2832100"/>
                  </a:lnTo>
                  <a:lnTo>
                    <a:pt x="18509555" y="2806700"/>
                  </a:lnTo>
                  <a:lnTo>
                    <a:pt x="18465959" y="2768600"/>
                  </a:lnTo>
                  <a:lnTo>
                    <a:pt x="18377534" y="2717800"/>
                  </a:lnTo>
                  <a:lnTo>
                    <a:pt x="18332702" y="2679700"/>
                  </a:lnTo>
                  <a:lnTo>
                    <a:pt x="18287455" y="2654300"/>
                  </a:lnTo>
                  <a:lnTo>
                    <a:pt x="18241792" y="2616200"/>
                  </a:lnTo>
                  <a:lnTo>
                    <a:pt x="18149213" y="2565400"/>
                  </a:lnTo>
                  <a:lnTo>
                    <a:pt x="18102296" y="2527300"/>
                  </a:lnTo>
                  <a:lnTo>
                    <a:pt x="18007197" y="2476500"/>
                  </a:lnTo>
                  <a:lnTo>
                    <a:pt x="17959014" y="2438400"/>
                  </a:lnTo>
                  <a:lnTo>
                    <a:pt x="17861374" y="2387600"/>
                  </a:lnTo>
                  <a:lnTo>
                    <a:pt x="17811915" y="2349500"/>
                  </a:lnTo>
                  <a:lnTo>
                    <a:pt x="17711711" y="2298700"/>
                  </a:lnTo>
                  <a:lnTo>
                    <a:pt x="17660965" y="2260600"/>
                  </a:lnTo>
                  <a:lnTo>
                    <a:pt x="17506134" y="2184400"/>
                  </a:lnTo>
                  <a:lnTo>
                    <a:pt x="17453655" y="2146300"/>
                  </a:lnTo>
                  <a:lnTo>
                    <a:pt x="17293598" y="2070100"/>
                  </a:lnTo>
                  <a:lnTo>
                    <a:pt x="17239368" y="2032000"/>
                  </a:lnTo>
                  <a:lnTo>
                    <a:pt x="17074028" y="1955800"/>
                  </a:lnTo>
                  <a:lnTo>
                    <a:pt x="17018027" y="1917700"/>
                  </a:lnTo>
                  <a:lnTo>
                    <a:pt x="16731316" y="1790700"/>
                  </a:lnTo>
                  <a:lnTo>
                    <a:pt x="16672624" y="1752600"/>
                  </a:lnTo>
                  <a:lnTo>
                    <a:pt x="16310922" y="1600200"/>
                  </a:lnTo>
                  <a:lnTo>
                    <a:pt x="16186688" y="1549400"/>
                  </a:lnTo>
                  <a:lnTo>
                    <a:pt x="16123878" y="1511300"/>
                  </a:lnTo>
                  <a:lnTo>
                    <a:pt x="15737247" y="1358900"/>
                  </a:lnTo>
                  <a:lnTo>
                    <a:pt x="15589483" y="1308100"/>
                  </a:lnTo>
                  <a:lnTo>
                    <a:pt x="15515065" y="1270000"/>
                  </a:lnTo>
                  <a:lnTo>
                    <a:pt x="15137789" y="1143000"/>
                  </a:lnTo>
                  <a:lnTo>
                    <a:pt x="15061328" y="1104900"/>
                  </a:lnTo>
                  <a:lnTo>
                    <a:pt x="14119733" y="800100"/>
                  </a:lnTo>
                  <a:lnTo>
                    <a:pt x="14039396" y="787400"/>
                  </a:lnTo>
                  <a:lnTo>
                    <a:pt x="13633799" y="660400"/>
                  </a:lnTo>
                  <a:lnTo>
                    <a:pt x="13551927" y="647700"/>
                  </a:lnTo>
                  <a:lnTo>
                    <a:pt x="13387468" y="596900"/>
                  </a:lnTo>
                  <a:lnTo>
                    <a:pt x="13304890" y="584200"/>
                  </a:lnTo>
                  <a:lnTo>
                    <a:pt x="13139057" y="533400"/>
                  </a:lnTo>
                  <a:lnTo>
                    <a:pt x="13055811" y="520700"/>
                  </a:lnTo>
                  <a:lnTo>
                    <a:pt x="12972352" y="495300"/>
                  </a:lnTo>
                  <a:lnTo>
                    <a:pt x="12888683" y="482600"/>
                  </a:lnTo>
                  <a:lnTo>
                    <a:pt x="12804811" y="457200"/>
                  </a:lnTo>
                  <a:lnTo>
                    <a:pt x="12720738" y="444500"/>
                  </a:lnTo>
                  <a:lnTo>
                    <a:pt x="12636469" y="419100"/>
                  </a:lnTo>
                  <a:lnTo>
                    <a:pt x="12552009" y="406400"/>
                  </a:lnTo>
                  <a:lnTo>
                    <a:pt x="12467363" y="381000"/>
                  </a:lnTo>
                  <a:lnTo>
                    <a:pt x="12297527" y="355600"/>
                  </a:lnTo>
                  <a:lnTo>
                    <a:pt x="12212347" y="330200"/>
                  </a:lnTo>
                  <a:lnTo>
                    <a:pt x="12041485" y="304800"/>
                  </a:lnTo>
                  <a:lnTo>
                    <a:pt x="11955812" y="279400"/>
                  </a:lnTo>
                  <a:lnTo>
                    <a:pt x="10654539" y="88900"/>
                  </a:lnTo>
                  <a:lnTo>
                    <a:pt x="10566912" y="88900"/>
                  </a:lnTo>
                  <a:lnTo>
                    <a:pt x="10391408" y="63500"/>
                  </a:lnTo>
                  <a:lnTo>
                    <a:pt x="10303541" y="63500"/>
                  </a:lnTo>
                  <a:lnTo>
                    <a:pt x="10215603" y="50800"/>
                  </a:lnTo>
                  <a:close/>
                </a:path>
                <a:path w="20104100" h="10896600">
                  <a:moveTo>
                    <a:pt x="10039533" y="38100"/>
                  </a:moveTo>
                  <a:lnTo>
                    <a:pt x="7742644" y="38100"/>
                  </a:lnTo>
                  <a:lnTo>
                    <a:pt x="7654588" y="50800"/>
                  </a:lnTo>
                  <a:lnTo>
                    <a:pt x="10127599" y="50800"/>
                  </a:lnTo>
                  <a:lnTo>
                    <a:pt x="10039533" y="38100"/>
                  </a:lnTo>
                  <a:close/>
                </a:path>
                <a:path w="20104100" h="10896600">
                  <a:moveTo>
                    <a:pt x="9863232" y="25400"/>
                  </a:moveTo>
                  <a:lnTo>
                    <a:pt x="7918927" y="25400"/>
                  </a:lnTo>
                  <a:lnTo>
                    <a:pt x="7830759" y="38100"/>
                  </a:lnTo>
                  <a:lnTo>
                    <a:pt x="9951409" y="38100"/>
                  </a:lnTo>
                  <a:lnTo>
                    <a:pt x="9863232" y="25400"/>
                  </a:lnTo>
                  <a:close/>
                </a:path>
                <a:path w="20104100" h="10896600">
                  <a:moveTo>
                    <a:pt x="9686736" y="12700"/>
                  </a:moveTo>
                  <a:lnTo>
                    <a:pt x="8095407" y="12700"/>
                  </a:lnTo>
                  <a:lnTo>
                    <a:pt x="8007144" y="25400"/>
                  </a:lnTo>
                  <a:lnTo>
                    <a:pt x="9775006" y="25400"/>
                  </a:lnTo>
                  <a:lnTo>
                    <a:pt x="9686736" y="12700"/>
                  </a:lnTo>
                  <a:close/>
                </a:path>
                <a:path w="20104100" h="10896600">
                  <a:moveTo>
                    <a:pt x="9421707" y="0"/>
                  </a:moveTo>
                  <a:lnTo>
                    <a:pt x="8360419" y="0"/>
                  </a:lnTo>
                  <a:lnTo>
                    <a:pt x="8272049" y="12700"/>
                  </a:lnTo>
                  <a:lnTo>
                    <a:pt x="9510082" y="12700"/>
                  </a:lnTo>
                  <a:lnTo>
                    <a:pt x="9421707" y="0"/>
                  </a:lnTo>
                  <a:close/>
                </a:path>
              </a:pathLst>
            </a:custGeom>
            <a:solidFill>
              <a:srgbClr val="ECF8F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 name="object 4"/>
            <p:cNvSpPr/>
            <p:nvPr/>
          </p:nvSpPr>
          <p:spPr>
            <a:xfrm>
              <a:off x="1136989" y="4691028"/>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 name="object 5"/>
            <p:cNvSpPr/>
            <p:nvPr/>
          </p:nvSpPr>
          <p:spPr>
            <a:xfrm>
              <a:off x="1136989" y="4691028"/>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 name="object 6"/>
            <p:cNvSpPr/>
            <p:nvPr/>
          </p:nvSpPr>
          <p:spPr>
            <a:xfrm>
              <a:off x="7385386" y="4691028"/>
              <a:ext cx="5335270" cy="1229995"/>
            </a:xfrm>
            <a:custGeom>
              <a:avLst/>
              <a:gdLst/>
              <a:ahLst/>
              <a:cxnLst/>
              <a:rect l="l" t="t" r="r" b="b"/>
              <a:pathLst>
                <a:path w="5335270"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7" name="object 7"/>
            <p:cNvSpPr/>
            <p:nvPr/>
          </p:nvSpPr>
          <p:spPr>
            <a:xfrm>
              <a:off x="7385386" y="4691028"/>
              <a:ext cx="5335270" cy="1229995"/>
            </a:xfrm>
            <a:custGeom>
              <a:avLst/>
              <a:gdLst/>
              <a:ahLst/>
              <a:cxnLst/>
              <a:rect l="l" t="t" r="r" b="b"/>
              <a:pathLst>
                <a:path w="5335270"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8" name="object 8"/>
            <p:cNvSpPr/>
            <p:nvPr/>
          </p:nvSpPr>
          <p:spPr>
            <a:xfrm>
              <a:off x="13632245" y="4691028"/>
              <a:ext cx="5335270" cy="1229995"/>
            </a:xfrm>
            <a:custGeom>
              <a:avLst/>
              <a:gdLst/>
              <a:ahLst/>
              <a:cxnLst/>
              <a:rect l="l" t="t" r="r" b="b"/>
              <a:pathLst>
                <a:path w="5335269" h="1229995">
                  <a:moveTo>
                    <a:pt x="5038056" y="0"/>
                  </a:moveTo>
                  <a:lnTo>
                    <a:pt x="296807" y="0"/>
                  </a:ln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9" name="object 9"/>
            <p:cNvSpPr/>
            <p:nvPr/>
          </p:nvSpPr>
          <p:spPr>
            <a:xfrm>
              <a:off x="13632245" y="4691028"/>
              <a:ext cx="5335270" cy="1229995"/>
            </a:xfrm>
            <a:custGeom>
              <a:avLst/>
              <a:gdLst/>
              <a:ahLst/>
              <a:cxnLst/>
              <a:rect l="l" t="t" r="r" b="b"/>
              <a:pathLst>
                <a:path w="5335269" h="1229995">
                  <a:moveTo>
                    <a:pt x="296807" y="0"/>
                  </a:moveTo>
                  <a:lnTo>
                    <a:pt x="248664" y="3884"/>
                  </a:lnTo>
                  <a:lnTo>
                    <a:pt x="202993" y="15131"/>
                  </a:lnTo>
                  <a:lnTo>
                    <a:pt x="160407" y="33129"/>
                  </a:lnTo>
                  <a:lnTo>
                    <a:pt x="121517" y="57267"/>
                  </a:lnTo>
                  <a:lnTo>
                    <a:pt x="86933" y="86934"/>
                  </a:lnTo>
                  <a:lnTo>
                    <a:pt x="57266" y="121519"/>
                  </a:lnTo>
                  <a:lnTo>
                    <a:pt x="33129" y="160411"/>
                  </a:lnTo>
                  <a:lnTo>
                    <a:pt x="15131" y="202999"/>
                  </a:lnTo>
                  <a:lnTo>
                    <a:pt x="3884" y="248671"/>
                  </a:lnTo>
                  <a:lnTo>
                    <a:pt x="0" y="296818"/>
                  </a:lnTo>
                  <a:lnTo>
                    <a:pt x="0" y="932819"/>
                  </a:lnTo>
                  <a:lnTo>
                    <a:pt x="3884" y="980963"/>
                  </a:lnTo>
                  <a:lnTo>
                    <a:pt x="15131" y="1026634"/>
                  </a:lnTo>
                  <a:lnTo>
                    <a:pt x="33129" y="1069221"/>
                  </a:lnTo>
                  <a:lnTo>
                    <a:pt x="57266" y="1108113"/>
                  </a:lnTo>
                  <a:lnTo>
                    <a:pt x="86933" y="1142699"/>
                  </a:lnTo>
                  <a:lnTo>
                    <a:pt x="121517" y="1172367"/>
                  </a:lnTo>
                  <a:lnTo>
                    <a:pt x="160407" y="1196506"/>
                  </a:lnTo>
                  <a:lnTo>
                    <a:pt x="202993" y="1214505"/>
                  </a:lnTo>
                  <a:lnTo>
                    <a:pt x="248664" y="1225752"/>
                  </a:lnTo>
                  <a:lnTo>
                    <a:pt x="296807" y="1229637"/>
                  </a:lnTo>
                  <a:lnTo>
                    <a:pt x="5038056" y="1229637"/>
                  </a:lnTo>
                  <a:lnTo>
                    <a:pt x="5086199" y="1225752"/>
                  </a:lnTo>
                  <a:lnTo>
                    <a:pt x="5131871" y="1214505"/>
                  </a:lnTo>
                  <a:lnTo>
                    <a:pt x="5174458" y="1196506"/>
                  </a:lnTo>
                  <a:lnTo>
                    <a:pt x="5213350" y="1172367"/>
                  </a:lnTo>
                  <a:lnTo>
                    <a:pt x="5247935" y="1142699"/>
                  </a:lnTo>
                  <a:lnTo>
                    <a:pt x="5277603" y="1108113"/>
                  </a:lnTo>
                  <a:lnTo>
                    <a:pt x="5301742" y="1069221"/>
                  </a:lnTo>
                  <a:lnTo>
                    <a:pt x="5319741" y="1026634"/>
                  </a:lnTo>
                  <a:lnTo>
                    <a:pt x="5330989" y="980963"/>
                  </a:lnTo>
                  <a:lnTo>
                    <a:pt x="5334874" y="932819"/>
                  </a:lnTo>
                  <a:lnTo>
                    <a:pt x="5334874" y="296818"/>
                  </a:lnTo>
                  <a:lnTo>
                    <a:pt x="5330989" y="248671"/>
                  </a:lnTo>
                  <a:lnTo>
                    <a:pt x="5319741" y="202999"/>
                  </a:lnTo>
                  <a:lnTo>
                    <a:pt x="5301742" y="160411"/>
                  </a:lnTo>
                  <a:lnTo>
                    <a:pt x="5277603" y="121519"/>
                  </a:lnTo>
                  <a:lnTo>
                    <a:pt x="5247935" y="86934"/>
                  </a:lnTo>
                  <a:lnTo>
                    <a:pt x="5213350" y="57267"/>
                  </a:lnTo>
                  <a:lnTo>
                    <a:pt x="5174458" y="33129"/>
                  </a:lnTo>
                  <a:lnTo>
                    <a:pt x="5131871" y="15131"/>
                  </a:lnTo>
                  <a:lnTo>
                    <a:pt x="5086199" y="3884"/>
                  </a:lnTo>
                  <a:lnTo>
                    <a:pt x="5038056" y="0"/>
                  </a:lnTo>
                  <a:lnTo>
                    <a:pt x="296807"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0" name="object 10"/>
          <p:cNvSpPr txBox="1"/>
          <p:nvPr/>
        </p:nvSpPr>
        <p:spPr>
          <a:xfrm>
            <a:off x="894764" y="2997058"/>
            <a:ext cx="2825604" cy="378712"/>
          </a:xfrm>
          <a:prstGeom prst="rect">
            <a:avLst/>
          </a:prstGeom>
        </p:spPr>
        <p:txBody>
          <a:bodyPr vert="horz" wrap="square" lIns="0" tIns="7701" rIns="0" bIns="0" rtlCol="0">
            <a:spAutoFit/>
          </a:bodyPr>
          <a:lstStyle/>
          <a:p>
            <a:pPr marL="222567" marR="3081" lvl="0" indent="-215251"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have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transferrable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skills</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move</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into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larger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or</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more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complex/bigger</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leadership</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role?</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grpSp>
        <p:nvGrpSpPr>
          <p:cNvPr id="11" name="object 11"/>
          <p:cNvGrpSpPr/>
          <p:nvPr/>
        </p:nvGrpSpPr>
        <p:grpSpPr>
          <a:xfrm>
            <a:off x="2353464" y="4866365"/>
            <a:ext cx="7486040" cy="758577"/>
            <a:chOff x="3880330" y="8024996"/>
            <a:chExt cx="12345035" cy="1250950"/>
          </a:xfrm>
        </p:grpSpPr>
        <p:sp>
          <p:nvSpPr>
            <p:cNvPr id="12" name="object 12"/>
            <p:cNvSpPr/>
            <p:nvPr/>
          </p:nvSpPr>
          <p:spPr>
            <a:xfrm>
              <a:off x="3890808" y="8035473"/>
              <a:ext cx="12324080" cy="1229995"/>
            </a:xfrm>
            <a:custGeom>
              <a:avLst/>
              <a:gdLst/>
              <a:ahLst/>
              <a:cxnLst/>
              <a:rect l="l" t="t" r="r" b="b"/>
              <a:pathLst>
                <a:path w="12324080" h="1229995">
                  <a:moveTo>
                    <a:pt x="11709203" y="0"/>
                  </a:moveTo>
                  <a:lnTo>
                    <a:pt x="614818" y="0"/>
                  </a:ln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11709203" y="1229637"/>
                  </a:lnTo>
                  <a:lnTo>
                    <a:pt x="11757250" y="1227788"/>
                  </a:lnTo>
                  <a:lnTo>
                    <a:pt x="11804286" y="1222330"/>
                  </a:lnTo>
                  <a:lnTo>
                    <a:pt x="11850174" y="1213400"/>
                  </a:lnTo>
                  <a:lnTo>
                    <a:pt x="11894777" y="1201135"/>
                  </a:lnTo>
                  <a:lnTo>
                    <a:pt x="11937959" y="1185672"/>
                  </a:lnTo>
                  <a:lnTo>
                    <a:pt x="11979583" y="1167147"/>
                  </a:lnTo>
                  <a:lnTo>
                    <a:pt x="12019512" y="1145698"/>
                  </a:lnTo>
                  <a:lnTo>
                    <a:pt x="12057609" y="1121460"/>
                  </a:lnTo>
                  <a:lnTo>
                    <a:pt x="12093739" y="1094570"/>
                  </a:lnTo>
                  <a:lnTo>
                    <a:pt x="12127764" y="1065166"/>
                  </a:lnTo>
                  <a:lnTo>
                    <a:pt x="12159547" y="1033383"/>
                  </a:lnTo>
                  <a:lnTo>
                    <a:pt x="12188952" y="999359"/>
                  </a:lnTo>
                  <a:lnTo>
                    <a:pt x="12215842" y="963229"/>
                  </a:lnTo>
                  <a:lnTo>
                    <a:pt x="12240080" y="925132"/>
                  </a:lnTo>
                  <a:lnTo>
                    <a:pt x="12261530" y="885203"/>
                  </a:lnTo>
                  <a:lnTo>
                    <a:pt x="12280055" y="843579"/>
                  </a:lnTo>
                  <a:lnTo>
                    <a:pt x="12295519" y="800396"/>
                  </a:lnTo>
                  <a:lnTo>
                    <a:pt x="12307784" y="755792"/>
                  </a:lnTo>
                  <a:lnTo>
                    <a:pt x="12316714" y="709904"/>
                  </a:lnTo>
                  <a:lnTo>
                    <a:pt x="12322172" y="662867"/>
                  </a:lnTo>
                  <a:lnTo>
                    <a:pt x="12324022" y="614818"/>
                  </a:lnTo>
                  <a:lnTo>
                    <a:pt x="12322172" y="566770"/>
                  </a:lnTo>
                  <a:lnTo>
                    <a:pt x="12316714" y="519733"/>
                  </a:lnTo>
                  <a:lnTo>
                    <a:pt x="12307784" y="473844"/>
                  </a:lnTo>
                  <a:lnTo>
                    <a:pt x="12295519" y="429241"/>
                  </a:lnTo>
                  <a:lnTo>
                    <a:pt x="12280055" y="386058"/>
                  </a:lnTo>
                  <a:lnTo>
                    <a:pt x="12261530" y="344434"/>
                  </a:lnTo>
                  <a:lnTo>
                    <a:pt x="12240080" y="304505"/>
                  </a:lnTo>
                  <a:lnTo>
                    <a:pt x="12215842" y="266408"/>
                  </a:lnTo>
                  <a:lnTo>
                    <a:pt x="12188952" y="230278"/>
                  </a:lnTo>
                  <a:lnTo>
                    <a:pt x="12159547" y="196254"/>
                  </a:lnTo>
                  <a:lnTo>
                    <a:pt x="12127764" y="164471"/>
                  </a:lnTo>
                  <a:lnTo>
                    <a:pt x="12093739" y="135067"/>
                  </a:lnTo>
                  <a:lnTo>
                    <a:pt x="12057609" y="108177"/>
                  </a:lnTo>
                  <a:lnTo>
                    <a:pt x="12019512" y="83939"/>
                  </a:lnTo>
                  <a:lnTo>
                    <a:pt x="11979583" y="62489"/>
                  </a:lnTo>
                  <a:lnTo>
                    <a:pt x="11937959" y="43965"/>
                  </a:lnTo>
                  <a:lnTo>
                    <a:pt x="11894777" y="28502"/>
                  </a:lnTo>
                  <a:lnTo>
                    <a:pt x="11850174" y="16237"/>
                  </a:lnTo>
                  <a:lnTo>
                    <a:pt x="11804286" y="7307"/>
                  </a:lnTo>
                  <a:lnTo>
                    <a:pt x="11757250" y="1849"/>
                  </a:lnTo>
                  <a:lnTo>
                    <a:pt x="11709203"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13" name="object 13"/>
            <p:cNvSpPr/>
            <p:nvPr/>
          </p:nvSpPr>
          <p:spPr>
            <a:xfrm>
              <a:off x="3890808" y="8035473"/>
              <a:ext cx="12324080" cy="1229995"/>
            </a:xfrm>
            <a:custGeom>
              <a:avLst/>
              <a:gdLst/>
              <a:ahLst/>
              <a:cxnLst/>
              <a:rect l="l" t="t" r="r" b="b"/>
              <a:pathLst>
                <a:path w="12324080" h="1229995">
                  <a:moveTo>
                    <a:pt x="614818" y="0"/>
                  </a:moveTo>
                  <a:lnTo>
                    <a:pt x="566771" y="1849"/>
                  </a:lnTo>
                  <a:lnTo>
                    <a:pt x="519736" y="7307"/>
                  </a:lnTo>
                  <a:lnTo>
                    <a:pt x="473848" y="16237"/>
                  </a:lnTo>
                  <a:lnTo>
                    <a:pt x="429245" y="28502"/>
                  </a:lnTo>
                  <a:lnTo>
                    <a:pt x="386063" y="43965"/>
                  </a:lnTo>
                  <a:lnTo>
                    <a:pt x="344439" y="62489"/>
                  </a:lnTo>
                  <a:lnTo>
                    <a:pt x="304510" y="83939"/>
                  </a:lnTo>
                  <a:lnTo>
                    <a:pt x="266412" y="108177"/>
                  </a:lnTo>
                  <a:lnTo>
                    <a:pt x="230283" y="135067"/>
                  </a:lnTo>
                  <a:lnTo>
                    <a:pt x="196258" y="164471"/>
                  </a:lnTo>
                  <a:lnTo>
                    <a:pt x="164475" y="196254"/>
                  </a:lnTo>
                  <a:lnTo>
                    <a:pt x="135070" y="230278"/>
                  </a:lnTo>
                  <a:lnTo>
                    <a:pt x="108180" y="266408"/>
                  </a:lnTo>
                  <a:lnTo>
                    <a:pt x="83941" y="304505"/>
                  </a:lnTo>
                  <a:lnTo>
                    <a:pt x="62491" y="344434"/>
                  </a:lnTo>
                  <a:lnTo>
                    <a:pt x="43966" y="386058"/>
                  </a:lnTo>
                  <a:lnTo>
                    <a:pt x="28503" y="429241"/>
                  </a:lnTo>
                  <a:lnTo>
                    <a:pt x="16238" y="473844"/>
                  </a:lnTo>
                  <a:lnTo>
                    <a:pt x="7308" y="519733"/>
                  </a:lnTo>
                  <a:lnTo>
                    <a:pt x="1849" y="566770"/>
                  </a:lnTo>
                  <a:lnTo>
                    <a:pt x="0" y="614818"/>
                  </a:lnTo>
                  <a:lnTo>
                    <a:pt x="1849" y="662867"/>
                  </a:lnTo>
                  <a:lnTo>
                    <a:pt x="7308" y="709904"/>
                  </a:lnTo>
                  <a:lnTo>
                    <a:pt x="16238" y="755792"/>
                  </a:lnTo>
                  <a:lnTo>
                    <a:pt x="28503" y="800396"/>
                  </a:lnTo>
                  <a:lnTo>
                    <a:pt x="43966" y="843579"/>
                  </a:lnTo>
                  <a:lnTo>
                    <a:pt x="62491" y="885203"/>
                  </a:lnTo>
                  <a:lnTo>
                    <a:pt x="83941" y="925132"/>
                  </a:lnTo>
                  <a:lnTo>
                    <a:pt x="108180" y="963229"/>
                  </a:lnTo>
                  <a:lnTo>
                    <a:pt x="135070" y="999359"/>
                  </a:lnTo>
                  <a:lnTo>
                    <a:pt x="164475" y="1033383"/>
                  </a:lnTo>
                  <a:lnTo>
                    <a:pt x="196258" y="1065166"/>
                  </a:lnTo>
                  <a:lnTo>
                    <a:pt x="230283" y="1094570"/>
                  </a:lnTo>
                  <a:lnTo>
                    <a:pt x="266412" y="1121460"/>
                  </a:lnTo>
                  <a:lnTo>
                    <a:pt x="304510" y="1145698"/>
                  </a:lnTo>
                  <a:lnTo>
                    <a:pt x="344439" y="1167147"/>
                  </a:lnTo>
                  <a:lnTo>
                    <a:pt x="386063" y="1185672"/>
                  </a:lnTo>
                  <a:lnTo>
                    <a:pt x="429245" y="1201135"/>
                  </a:lnTo>
                  <a:lnTo>
                    <a:pt x="473848" y="1213400"/>
                  </a:lnTo>
                  <a:lnTo>
                    <a:pt x="519736" y="1222330"/>
                  </a:lnTo>
                  <a:lnTo>
                    <a:pt x="566771" y="1227788"/>
                  </a:lnTo>
                  <a:lnTo>
                    <a:pt x="614818" y="1229637"/>
                  </a:lnTo>
                  <a:lnTo>
                    <a:pt x="11709203" y="1229637"/>
                  </a:lnTo>
                  <a:lnTo>
                    <a:pt x="11757250" y="1227788"/>
                  </a:lnTo>
                  <a:lnTo>
                    <a:pt x="11804286" y="1222330"/>
                  </a:lnTo>
                  <a:lnTo>
                    <a:pt x="11850174" y="1213400"/>
                  </a:lnTo>
                  <a:lnTo>
                    <a:pt x="11894777" y="1201135"/>
                  </a:lnTo>
                  <a:lnTo>
                    <a:pt x="11937959" y="1185672"/>
                  </a:lnTo>
                  <a:lnTo>
                    <a:pt x="11979583" y="1167147"/>
                  </a:lnTo>
                  <a:lnTo>
                    <a:pt x="12019512" y="1145698"/>
                  </a:lnTo>
                  <a:lnTo>
                    <a:pt x="12057609" y="1121460"/>
                  </a:lnTo>
                  <a:lnTo>
                    <a:pt x="12093739" y="1094570"/>
                  </a:lnTo>
                  <a:lnTo>
                    <a:pt x="12127764" y="1065166"/>
                  </a:lnTo>
                  <a:lnTo>
                    <a:pt x="12159547" y="1033383"/>
                  </a:lnTo>
                  <a:lnTo>
                    <a:pt x="12188952" y="999359"/>
                  </a:lnTo>
                  <a:lnTo>
                    <a:pt x="12215842" y="963229"/>
                  </a:lnTo>
                  <a:lnTo>
                    <a:pt x="12240080" y="925132"/>
                  </a:lnTo>
                  <a:lnTo>
                    <a:pt x="12261530" y="885203"/>
                  </a:lnTo>
                  <a:lnTo>
                    <a:pt x="12280055" y="843579"/>
                  </a:lnTo>
                  <a:lnTo>
                    <a:pt x="12295519" y="800396"/>
                  </a:lnTo>
                  <a:lnTo>
                    <a:pt x="12307784" y="755792"/>
                  </a:lnTo>
                  <a:lnTo>
                    <a:pt x="12316714" y="709904"/>
                  </a:lnTo>
                  <a:lnTo>
                    <a:pt x="12322172" y="662867"/>
                  </a:lnTo>
                  <a:lnTo>
                    <a:pt x="12324022" y="614818"/>
                  </a:lnTo>
                  <a:lnTo>
                    <a:pt x="12322172" y="566770"/>
                  </a:lnTo>
                  <a:lnTo>
                    <a:pt x="12316714" y="519733"/>
                  </a:lnTo>
                  <a:lnTo>
                    <a:pt x="12307784" y="473844"/>
                  </a:lnTo>
                  <a:lnTo>
                    <a:pt x="12295519" y="429241"/>
                  </a:lnTo>
                  <a:lnTo>
                    <a:pt x="12280055" y="386058"/>
                  </a:lnTo>
                  <a:lnTo>
                    <a:pt x="12261530" y="344434"/>
                  </a:lnTo>
                  <a:lnTo>
                    <a:pt x="12240080" y="304505"/>
                  </a:lnTo>
                  <a:lnTo>
                    <a:pt x="12215842" y="266408"/>
                  </a:lnTo>
                  <a:lnTo>
                    <a:pt x="12188952" y="230278"/>
                  </a:lnTo>
                  <a:lnTo>
                    <a:pt x="12159547" y="196254"/>
                  </a:lnTo>
                  <a:lnTo>
                    <a:pt x="12127764" y="164471"/>
                  </a:lnTo>
                  <a:lnTo>
                    <a:pt x="12093739" y="135067"/>
                  </a:lnTo>
                  <a:lnTo>
                    <a:pt x="12057609" y="108177"/>
                  </a:lnTo>
                  <a:lnTo>
                    <a:pt x="12019512" y="83939"/>
                  </a:lnTo>
                  <a:lnTo>
                    <a:pt x="11979583" y="62489"/>
                  </a:lnTo>
                  <a:lnTo>
                    <a:pt x="11937959" y="43965"/>
                  </a:lnTo>
                  <a:lnTo>
                    <a:pt x="11894777" y="28502"/>
                  </a:lnTo>
                  <a:lnTo>
                    <a:pt x="11850174" y="16237"/>
                  </a:lnTo>
                  <a:lnTo>
                    <a:pt x="11804286" y="7307"/>
                  </a:lnTo>
                  <a:lnTo>
                    <a:pt x="11757250" y="1849"/>
                  </a:lnTo>
                  <a:lnTo>
                    <a:pt x="11709203" y="0"/>
                  </a:lnTo>
                  <a:lnTo>
                    <a:pt x="614818" y="0"/>
                  </a:lnTo>
                  <a:close/>
                </a:path>
              </a:pathLst>
            </a:custGeom>
            <a:ln w="20941">
              <a:solidFill>
                <a:srgbClr val="FFFF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grpSp>
      <p:sp>
        <p:nvSpPr>
          <p:cNvPr id="14" name="object 14"/>
          <p:cNvSpPr txBox="1"/>
          <p:nvPr/>
        </p:nvSpPr>
        <p:spPr>
          <a:xfrm>
            <a:off x="2825437" y="5025136"/>
            <a:ext cx="6542247" cy="378712"/>
          </a:xfrm>
          <a:prstGeom prst="rect">
            <a:avLst/>
          </a:prstGeom>
        </p:spPr>
        <p:txBody>
          <a:bodyPr vert="horz" wrap="square" lIns="0" tIns="7701" rIns="0" bIns="0" rtlCol="0">
            <a:spAutoFit/>
          </a:bodyPr>
          <a:lstStyle/>
          <a:p>
            <a:pPr marL="7701" marR="3081" lvl="0" indent="255682" algn="l" defTabSz="554492" rtl="0" eaLnBrk="1" fontAlgn="auto" latinLnBrk="0" hangingPunct="1">
              <a:lnSpc>
                <a:spcPct val="124900"/>
              </a:lnSpc>
              <a:spcBef>
                <a:spcPts val="61"/>
              </a:spcBef>
              <a:spcAft>
                <a:spcPts val="0"/>
              </a:spcAft>
              <a:buClrTx/>
              <a:buSzTx/>
              <a:buFontTx/>
              <a:buNone/>
              <a:tabLst/>
              <a:defRPr/>
            </a:pPr>
            <a:r>
              <a:rPr kumimoji="0" sz="1001" b="1" i="0" u="none" strike="noStrike" kern="0" cap="none" spc="0" normalizeH="0" baseline="0" noProof="0">
                <a:ln>
                  <a:noFill/>
                </a:ln>
                <a:solidFill>
                  <a:srgbClr val="FFFFFF"/>
                </a:solidFill>
                <a:effectLst/>
                <a:uLnTx/>
                <a:uFillTx/>
                <a:latin typeface="FrutigerLTPro-Bold"/>
                <a:ea typeface="+mn-ea"/>
                <a:cs typeface="FrutigerLTPro-Bold"/>
              </a:rPr>
              <a:t>Decide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if</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you</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agree</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‘yes’</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versatile</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2" normalizeH="0" baseline="0" noProof="0">
                <a:ln>
                  <a:noFill/>
                </a:ln>
                <a:solidFill>
                  <a:srgbClr val="FFFFFF"/>
                </a:solidFill>
                <a:effectLst/>
                <a:uLnTx/>
                <a:uFillTx/>
                <a:latin typeface="FrutigerLTPro-Bold"/>
                <a:ea typeface="+mn-ea"/>
                <a:cs typeface="FrutigerLTPro-Bold"/>
              </a:rPr>
              <a:t>contributor</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all</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rounder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or</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2" normalizeH="0" baseline="0" noProof="0">
                <a:ln>
                  <a:noFill/>
                </a:ln>
                <a:solidFill>
                  <a:srgbClr val="FFFFFF"/>
                </a:solidFill>
                <a:effectLst/>
                <a:uLnTx/>
                <a:uFillTx/>
                <a:latin typeface="FrutigerLTPro-Bold"/>
                <a:ea typeface="+mn-ea"/>
                <a:cs typeface="FrutigerLTPro-Bold"/>
              </a:rPr>
              <a:t>developing</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expert.</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Then</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review</a:t>
            </a:r>
            <a:r>
              <a:rPr kumimoji="0" sz="1001" b="1" i="0" u="none" strike="noStrike" kern="0" cap="none" spc="-36"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5" normalizeH="0" baseline="0" noProof="0">
                <a:ln>
                  <a:noFill/>
                </a:ln>
                <a:solidFill>
                  <a:srgbClr val="FFFFFF"/>
                </a:solidFill>
                <a:effectLst/>
                <a:uLnTx/>
                <a:uFillTx/>
                <a:latin typeface="FrutigerLTPro-Bold"/>
                <a:ea typeface="+mn-ea"/>
                <a:cs typeface="FrutigerLTPro-Bold"/>
              </a:rPr>
              <a:t>the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associated</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role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description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more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detail</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Scope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for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Growth</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Model</a:t>
            </a:r>
            <a:r>
              <a:rPr kumimoji="0" sz="1001" b="1" i="0" u="none" strike="noStrike" kern="0" cap="none" spc="-42"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confirm</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your</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place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on</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model.</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5" name="object 15"/>
          <p:cNvSpPr/>
          <p:nvPr/>
        </p:nvSpPr>
        <p:spPr>
          <a:xfrm>
            <a:off x="2359819" y="5862338"/>
            <a:ext cx="7473333" cy="480946"/>
          </a:xfrm>
          <a:custGeom>
            <a:avLst/>
            <a:gdLst/>
            <a:ahLst/>
            <a:cxnLst/>
            <a:rect l="l" t="t" r="r" b="b"/>
            <a:pathLst>
              <a:path w="12324080" h="793115">
                <a:moveTo>
                  <a:pt x="396490" y="0"/>
                </a:moveTo>
                <a:lnTo>
                  <a:pt x="350251" y="2667"/>
                </a:lnTo>
                <a:lnTo>
                  <a:pt x="305578" y="10471"/>
                </a:lnTo>
                <a:lnTo>
                  <a:pt x="262769" y="23114"/>
                </a:lnTo>
                <a:lnTo>
                  <a:pt x="222123" y="40299"/>
                </a:lnTo>
                <a:lnTo>
                  <a:pt x="183935" y="61728"/>
                </a:lnTo>
                <a:lnTo>
                  <a:pt x="148505" y="87103"/>
                </a:lnTo>
                <a:lnTo>
                  <a:pt x="116128" y="116128"/>
                </a:lnTo>
                <a:lnTo>
                  <a:pt x="87103" y="148505"/>
                </a:lnTo>
                <a:lnTo>
                  <a:pt x="61728" y="183935"/>
                </a:lnTo>
                <a:lnTo>
                  <a:pt x="40299" y="222123"/>
                </a:lnTo>
                <a:lnTo>
                  <a:pt x="23114" y="262769"/>
                </a:lnTo>
                <a:lnTo>
                  <a:pt x="10471" y="305578"/>
                </a:lnTo>
                <a:lnTo>
                  <a:pt x="2667" y="350251"/>
                </a:lnTo>
                <a:lnTo>
                  <a:pt x="0" y="396490"/>
                </a:lnTo>
                <a:lnTo>
                  <a:pt x="2667" y="442730"/>
                </a:lnTo>
                <a:lnTo>
                  <a:pt x="10471" y="487402"/>
                </a:lnTo>
                <a:lnTo>
                  <a:pt x="23114" y="530211"/>
                </a:lnTo>
                <a:lnTo>
                  <a:pt x="40299" y="570857"/>
                </a:lnTo>
                <a:lnTo>
                  <a:pt x="61728" y="609045"/>
                </a:lnTo>
                <a:lnTo>
                  <a:pt x="87103" y="644475"/>
                </a:lnTo>
                <a:lnTo>
                  <a:pt x="116128" y="676852"/>
                </a:lnTo>
                <a:lnTo>
                  <a:pt x="148505" y="705877"/>
                </a:lnTo>
                <a:lnTo>
                  <a:pt x="183935" y="731252"/>
                </a:lnTo>
                <a:lnTo>
                  <a:pt x="222123" y="752681"/>
                </a:lnTo>
                <a:lnTo>
                  <a:pt x="262769" y="769866"/>
                </a:lnTo>
                <a:lnTo>
                  <a:pt x="305578" y="782509"/>
                </a:lnTo>
                <a:lnTo>
                  <a:pt x="350251" y="790313"/>
                </a:lnTo>
                <a:lnTo>
                  <a:pt x="396490" y="792981"/>
                </a:lnTo>
                <a:lnTo>
                  <a:pt x="11927521" y="792981"/>
                </a:lnTo>
                <a:lnTo>
                  <a:pt x="11973761" y="790313"/>
                </a:lnTo>
                <a:lnTo>
                  <a:pt x="12018433" y="782509"/>
                </a:lnTo>
                <a:lnTo>
                  <a:pt x="12061242" y="769866"/>
                </a:lnTo>
                <a:lnTo>
                  <a:pt x="12101888" y="752681"/>
                </a:lnTo>
                <a:lnTo>
                  <a:pt x="12140076" y="731252"/>
                </a:lnTo>
                <a:lnTo>
                  <a:pt x="12175507" y="705877"/>
                </a:lnTo>
                <a:lnTo>
                  <a:pt x="12207883" y="676852"/>
                </a:lnTo>
                <a:lnTo>
                  <a:pt x="12236908" y="644475"/>
                </a:lnTo>
                <a:lnTo>
                  <a:pt x="12262283" y="609045"/>
                </a:lnTo>
                <a:lnTo>
                  <a:pt x="12283712" y="570857"/>
                </a:lnTo>
                <a:lnTo>
                  <a:pt x="12300897" y="530211"/>
                </a:lnTo>
                <a:lnTo>
                  <a:pt x="12313540" y="487402"/>
                </a:lnTo>
                <a:lnTo>
                  <a:pt x="12321344" y="442730"/>
                </a:lnTo>
                <a:lnTo>
                  <a:pt x="12324012" y="396490"/>
                </a:lnTo>
                <a:lnTo>
                  <a:pt x="12321344" y="350251"/>
                </a:lnTo>
                <a:lnTo>
                  <a:pt x="12313540" y="305578"/>
                </a:lnTo>
                <a:lnTo>
                  <a:pt x="12300897" y="262769"/>
                </a:lnTo>
                <a:lnTo>
                  <a:pt x="12283712" y="222123"/>
                </a:lnTo>
                <a:lnTo>
                  <a:pt x="12262283" y="183935"/>
                </a:lnTo>
                <a:lnTo>
                  <a:pt x="12236908" y="148505"/>
                </a:lnTo>
                <a:lnTo>
                  <a:pt x="12207883" y="116128"/>
                </a:lnTo>
                <a:lnTo>
                  <a:pt x="12175507" y="87103"/>
                </a:lnTo>
                <a:lnTo>
                  <a:pt x="12140076" y="61728"/>
                </a:lnTo>
                <a:lnTo>
                  <a:pt x="12101888" y="40299"/>
                </a:lnTo>
                <a:lnTo>
                  <a:pt x="12061242" y="23114"/>
                </a:lnTo>
                <a:lnTo>
                  <a:pt x="12018433" y="10471"/>
                </a:lnTo>
                <a:lnTo>
                  <a:pt x="11973761" y="2667"/>
                </a:lnTo>
                <a:lnTo>
                  <a:pt x="11927521" y="0"/>
                </a:lnTo>
                <a:lnTo>
                  <a:pt x="396490"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16" name="object 16"/>
          <p:cNvSpPr txBox="1"/>
          <p:nvPr/>
        </p:nvSpPr>
        <p:spPr>
          <a:xfrm>
            <a:off x="3434741" y="5882361"/>
            <a:ext cx="5323518" cy="378712"/>
          </a:xfrm>
          <a:prstGeom prst="rect">
            <a:avLst/>
          </a:prstGeom>
        </p:spPr>
        <p:txBody>
          <a:bodyPr vert="horz" wrap="square" lIns="0" tIns="7701" rIns="0" bIns="0" rtlCol="0">
            <a:spAutoFit/>
          </a:bodyPr>
          <a:lstStyle/>
          <a:p>
            <a:pPr marL="280712" marR="3081" lvl="0" indent="-273395" algn="l" defTabSz="554492" rtl="0" eaLnBrk="1" fontAlgn="auto" latinLnBrk="0" hangingPunct="1">
              <a:lnSpc>
                <a:spcPct val="124900"/>
              </a:lnSpc>
              <a:spcBef>
                <a:spcPts val="61"/>
              </a:spcBef>
              <a:spcAft>
                <a:spcPts val="0"/>
              </a:spcAft>
              <a:buClrTx/>
              <a:buSzTx/>
              <a:buFontTx/>
              <a:buNone/>
              <a:tabLst/>
              <a:defRPr/>
            </a:pP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Record</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where</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you</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have</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placed</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yourself</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on</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the</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Scope</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for</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Growth</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model</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in</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your</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reflection journal</a:t>
            </a:r>
            <a:r>
              <a:rPr kumimoji="0" sz="1001" b="1" i="0" u="none" strike="noStrike" kern="0" cap="none" spc="-49"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and</a:t>
            </a:r>
            <a:r>
              <a:rPr kumimoji="0" sz="1001" b="1" i="0" u="none" strike="noStrike" kern="0" cap="none" spc="-49"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discuss</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this</a:t>
            </a:r>
            <a:r>
              <a:rPr kumimoji="0" sz="1001" b="1" i="0" u="none" strike="noStrike" kern="0" cap="none" spc="-49"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with</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your</a:t>
            </a:r>
            <a:r>
              <a:rPr kumimoji="0" sz="1001" b="1" i="0" u="none" strike="noStrike" kern="0" cap="none" spc="-49"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line</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manager</a:t>
            </a:r>
            <a:r>
              <a:rPr kumimoji="0" sz="1001" b="1" i="0" u="none" strike="noStrike" kern="0" cap="none" spc="-49"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during</a:t>
            </a:r>
            <a:r>
              <a:rPr kumimoji="0" sz="1001" b="1" i="0" u="none" strike="noStrike" kern="0" cap="none" spc="-45"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your</a:t>
            </a:r>
            <a:r>
              <a:rPr kumimoji="0" sz="1001" b="1" i="0" u="none" strike="noStrike" kern="0" cap="none" spc="-49"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career</a:t>
            </a:r>
            <a:r>
              <a:rPr kumimoji="0" sz="1001" b="1" i="0" u="none" strike="noStrike" kern="0" cap="none" spc="-49" normalizeH="0" baseline="0" noProof="0">
                <a:ln>
                  <a:noFill/>
                </a:ln>
                <a:solidFill>
                  <a:sysClr val="windowText" lastClr="000000"/>
                </a:solidFill>
                <a:effectLst/>
                <a:uLnTx/>
                <a:uFillTx/>
                <a:latin typeface="FrutigerLTPro-Bold"/>
                <a:ea typeface="+mn-ea"/>
                <a:cs typeface="FrutigerLTPro-Bold"/>
              </a:rPr>
              <a:t> </a:t>
            </a:r>
            <a:r>
              <a:rPr kumimoji="0" sz="1001" b="1" i="0" u="none" strike="noStrike" kern="0" cap="none" spc="-6" normalizeH="0" baseline="0" noProof="0">
                <a:ln>
                  <a:noFill/>
                </a:ln>
                <a:solidFill>
                  <a:sysClr val="windowText" lastClr="000000"/>
                </a:solidFill>
                <a:effectLst/>
                <a:uLnTx/>
                <a:uFillTx/>
                <a:latin typeface="FrutigerLTPro-Bold"/>
                <a:ea typeface="+mn-ea"/>
                <a:cs typeface="FrutigerLTPro-Bold"/>
              </a:rPr>
              <a:t>conversation.</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7" name="object 17"/>
          <p:cNvSpPr txBox="1"/>
          <p:nvPr/>
        </p:nvSpPr>
        <p:spPr>
          <a:xfrm>
            <a:off x="4735892" y="2996997"/>
            <a:ext cx="2721251" cy="378712"/>
          </a:xfrm>
          <a:prstGeom prst="rect">
            <a:avLst/>
          </a:prstGeom>
        </p:spPr>
        <p:txBody>
          <a:bodyPr vert="horz" wrap="square" lIns="0" tIns="7701" rIns="0" bIns="0" rtlCol="0">
            <a:spAutoFit/>
          </a:bodyPr>
          <a:lstStyle/>
          <a:p>
            <a:pPr marL="31575" marR="3081" lvl="0" indent="-23874" algn="l" defTabSz="554492" rtl="0" eaLnBrk="1" fontAlgn="auto" latinLnBrk="0" hangingPunct="1">
              <a:lnSpc>
                <a:spcPct val="124900"/>
              </a:lnSpc>
              <a:spcBef>
                <a:spcPts val="61"/>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wish</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develop</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generalist</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areas</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with</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a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degree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of</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ambiguity</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outside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my</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current</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role?</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sp>
        <p:nvSpPr>
          <p:cNvPr id="18" name="object 18"/>
          <p:cNvSpPr txBox="1"/>
          <p:nvPr/>
        </p:nvSpPr>
        <p:spPr>
          <a:xfrm>
            <a:off x="8482383" y="3130338"/>
            <a:ext cx="2804810" cy="161404"/>
          </a:xfrm>
          <a:prstGeom prst="rect">
            <a:avLst/>
          </a:prstGeom>
        </p:spPr>
        <p:txBody>
          <a:bodyPr vert="horz" wrap="square" lIns="0" tIns="7316" rIns="0" bIns="0" rtlCol="0">
            <a:spAutoFit/>
          </a:bodyPr>
          <a:lstStyle/>
          <a:p>
            <a:pPr marL="7701" marR="0" lvl="0" indent="0" algn="l" defTabSz="554492" rtl="0" eaLnBrk="1" fontAlgn="auto" latinLnBrk="0" hangingPunct="1">
              <a:lnSpc>
                <a:spcPct val="100000"/>
              </a:lnSpc>
              <a:spcBef>
                <a:spcPts val="58"/>
              </a:spcBef>
              <a:spcAft>
                <a:spcPts val="0"/>
              </a:spcAft>
              <a:buClrTx/>
              <a:buSzTx/>
              <a:buFontTx/>
              <a:buNone/>
              <a:tabLst/>
              <a:defRPr/>
            </a:pP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Do</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wish</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move</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on</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more</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stretching</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role?</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pic>
        <p:nvPicPr>
          <p:cNvPr id="19" name="object 19"/>
          <p:cNvPicPr/>
          <p:nvPr/>
        </p:nvPicPr>
        <p:blipFill>
          <a:blip r:embed="rId3" cstate="print"/>
          <a:stretch>
            <a:fillRect/>
          </a:stretch>
        </p:blipFill>
        <p:spPr>
          <a:xfrm>
            <a:off x="1547503" y="1265606"/>
            <a:ext cx="1532553" cy="438519"/>
          </a:xfrm>
          <a:prstGeom prst="rect">
            <a:avLst/>
          </a:prstGeom>
        </p:spPr>
      </p:pic>
      <p:sp>
        <p:nvSpPr>
          <p:cNvPr id="20" name="object 20"/>
          <p:cNvSpPr txBox="1"/>
          <p:nvPr/>
        </p:nvSpPr>
        <p:spPr>
          <a:xfrm>
            <a:off x="1752619" y="1373987"/>
            <a:ext cx="1122463"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2" normalizeH="0" baseline="0" noProof="0">
                <a:ln>
                  <a:noFill/>
                </a:ln>
                <a:solidFill>
                  <a:srgbClr val="FFFFFF"/>
                </a:solidFill>
                <a:effectLst/>
                <a:uLnTx/>
                <a:uFillTx/>
                <a:latin typeface="FrutigerLTPro-Bold"/>
                <a:ea typeface="+mn-ea"/>
                <a:cs typeface="FrutigerLTPro-Bold"/>
              </a:rPr>
              <a:t>Continue</a:t>
            </a:r>
            <a:r>
              <a:rPr kumimoji="0" sz="1304" b="1" i="0" u="none" strike="noStrike" kern="0" cap="none" spc="-55"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2" normalizeH="0" baseline="0" noProof="0">
                <a:ln>
                  <a:noFill/>
                </a:ln>
                <a:solidFill>
                  <a:srgbClr val="FFFFFF"/>
                </a:solidFill>
                <a:effectLst/>
                <a:uLnTx/>
                <a:uFillTx/>
                <a:latin typeface="FrutigerLTPro-Bold"/>
                <a:ea typeface="+mn-ea"/>
                <a:cs typeface="FrutigerLTPro-Bold"/>
              </a:rPr>
              <a:t>Here</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1" name="object 21"/>
          <p:cNvSpPr/>
          <p:nvPr/>
        </p:nvSpPr>
        <p:spPr>
          <a:xfrm>
            <a:off x="1200238" y="3936643"/>
            <a:ext cx="2149815" cy="659616"/>
          </a:xfrm>
          <a:custGeom>
            <a:avLst/>
            <a:gdLst/>
            <a:ahLst/>
            <a:cxnLst/>
            <a:rect l="l" t="t" r="r" b="b"/>
            <a:pathLst>
              <a:path w="3545204"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41B6E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2" name="object 22"/>
          <p:cNvSpPr txBox="1"/>
          <p:nvPr/>
        </p:nvSpPr>
        <p:spPr>
          <a:xfrm>
            <a:off x="1361196" y="4155481"/>
            <a:ext cx="1826361"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39"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39"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an</a:t>
            </a:r>
            <a:r>
              <a:rPr kumimoji="0" sz="1304" b="1" i="0" u="none" strike="noStrike" kern="0" cap="none" spc="-36"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agile</a:t>
            </a:r>
            <a:r>
              <a:rPr kumimoji="0" sz="1304" b="1" i="0" u="none" strike="noStrike" kern="0" cap="none" spc="-39" normalizeH="0" baseline="0" noProof="0">
                <a:ln>
                  <a:noFill/>
                </a:ln>
                <a:solidFill>
                  <a:srgbClr val="FFFFFF"/>
                </a:solidFill>
                <a:effectLst/>
                <a:uLnTx/>
                <a:uFillTx/>
                <a:latin typeface="FrutigerLTPro-Bold"/>
                <a:ea typeface="+mn-ea"/>
                <a:cs typeface="FrutigerLTPro-Bold"/>
              </a:rPr>
              <a:t>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performer</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3" name="object 23"/>
          <p:cNvSpPr/>
          <p:nvPr/>
        </p:nvSpPr>
        <p:spPr>
          <a:xfrm>
            <a:off x="5015329" y="3936643"/>
            <a:ext cx="2149815" cy="659616"/>
          </a:xfrm>
          <a:custGeom>
            <a:avLst/>
            <a:gdLst/>
            <a:ahLst/>
            <a:cxnLst/>
            <a:rect l="l" t="t" r="r" b="b"/>
            <a:pathLst>
              <a:path w="3545204"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41B6E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4" name="object 24"/>
          <p:cNvSpPr txBox="1"/>
          <p:nvPr/>
        </p:nvSpPr>
        <p:spPr>
          <a:xfrm>
            <a:off x="5307063" y="4056428"/>
            <a:ext cx="1566443" cy="408391"/>
          </a:xfrm>
          <a:prstGeom prst="rect">
            <a:avLst/>
          </a:prstGeom>
        </p:spPr>
        <p:txBody>
          <a:bodyPr vert="horz" wrap="square" lIns="0" tIns="6931" rIns="0" bIns="0" rtlCol="0">
            <a:spAutoFit/>
          </a:bodyPr>
          <a:lstStyle/>
          <a:p>
            <a:pPr marL="7701" marR="3081" lvl="0" indent="492112"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1"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5" normalizeH="0" baseline="0" noProof="0">
                <a:ln>
                  <a:noFill/>
                </a:ln>
                <a:solidFill>
                  <a:srgbClr val="FFFFFF"/>
                </a:solidFill>
                <a:effectLst/>
                <a:uLnTx/>
                <a:uFillTx/>
                <a:latin typeface="FrutigerLTPro-Bold"/>
                <a:ea typeface="+mn-ea"/>
                <a:cs typeface="FrutigerLTPro-Bold"/>
              </a:rPr>
              <a:t>an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emerging</a:t>
            </a:r>
            <a:r>
              <a:rPr kumimoji="0" sz="1304" b="1" i="0" u="none" strike="noStrike" kern="0" cap="none" spc="-85"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2" normalizeH="0" baseline="0" noProof="0">
                <a:ln>
                  <a:noFill/>
                </a:ln>
                <a:solidFill>
                  <a:srgbClr val="FFFFFF"/>
                </a:solidFill>
                <a:effectLst/>
                <a:uLnTx/>
                <a:uFillTx/>
                <a:latin typeface="FrutigerLTPro-Bold"/>
                <a:ea typeface="+mn-ea"/>
                <a:cs typeface="FrutigerLTPro-Bold"/>
              </a:rPr>
              <a:t>influencer</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25" name="object 25"/>
          <p:cNvSpPr/>
          <p:nvPr/>
        </p:nvSpPr>
        <p:spPr>
          <a:xfrm>
            <a:off x="8809780" y="3936643"/>
            <a:ext cx="2149815" cy="659616"/>
          </a:xfrm>
          <a:custGeom>
            <a:avLst/>
            <a:gdLst/>
            <a:ahLst/>
            <a:cxnLst/>
            <a:rect l="l" t="t" r="r" b="b"/>
            <a:pathLst>
              <a:path w="3545205" h="1087754">
                <a:moveTo>
                  <a:pt x="3307365"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850005"/>
                </a:lnTo>
                <a:lnTo>
                  <a:pt x="4824" y="897858"/>
                </a:lnTo>
                <a:lnTo>
                  <a:pt x="18660" y="942428"/>
                </a:lnTo>
                <a:lnTo>
                  <a:pt x="40552" y="982761"/>
                </a:lnTo>
                <a:lnTo>
                  <a:pt x="69547" y="1017900"/>
                </a:lnTo>
                <a:lnTo>
                  <a:pt x="104689" y="1046893"/>
                </a:lnTo>
                <a:lnTo>
                  <a:pt x="145023" y="1068784"/>
                </a:lnTo>
                <a:lnTo>
                  <a:pt x="189594" y="1082619"/>
                </a:lnTo>
                <a:lnTo>
                  <a:pt x="237448" y="1087443"/>
                </a:lnTo>
                <a:lnTo>
                  <a:pt x="3307365" y="1087443"/>
                </a:lnTo>
                <a:lnTo>
                  <a:pt x="3355218" y="1082619"/>
                </a:lnTo>
                <a:lnTo>
                  <a:pt x="3399790" y="1068784"/>
                </a:lnTo>
                <a:lnTo>
                  <a:pt x="3440124" y="1046893"/>
                </a:lnTo>
                <a:lnTo>
                  <a:pt x="3475265" y="1017900"/>
                </a:lnTo>
                <a:lnTo>
                  <a:pt x="3504260" y="982761"/>
                </a:lnTo>
                <a:lnTo>
                  <a:pt x="3526153" y="942428"/>
                </a:lnTo>
                <a:lnTo>
                  <a:pt x="3539989" y="897858"/>
                </a:lnTo>
                <a:lnTo>
                  <a:pt x="3544813" y="850005"/>
                </a:lnTo>
                <a:lnTo>
                  <a:pt x="3544813" y="237448"/>
                </a:lnTo>
                <a:lnTo>
                  <a:pt x="3539989" y="189591"/>
                </a:lnTo>
                <a:lnTo>
                  <a:pt x="3526153" y="145018"/>
                </a:lnTo>
                <a:lnTo>
                  <a:pt x="3504260" y="104684"/>
                </a:lnTo>
                <a:lnTo>
                  <a:pt x="3475265" y="69543"/>
                </a:lnTo>
                <a:lnTo>
                  <a:pt x="3440124" y="40550"/>
                </a:lnTo>
                <a:lnTo>
                  <a:pt x="3399790" y="18658"/>
                </a:lnTo>
                <a:lnTo>
                  <a:pt x="3355218" y="4823"/>
                </a:lnTo>
                <a:lnTo>
                  <a:pt x="3307365" y="0"/>
                </a:lnTo>
                <a:close/>
              </a:path>
            </a:pathLst>
          </a:custGeom>
          <a:solidFill>
            <a:srgbClr val="41B6E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6" name="object 26"/>
          <p:cNvSpPr txBox="1"/>
          <p:nvPr/>
        </p:nvSpPr>
        <p:spPr>
          <a:xfrm>
            <a:off x="9105078" y="4028857"/>
            <a:ext cx="1632967" cy="408391"/>
          </a:xfrm>
          <a:prstGeom prst="rect">
            <a:avLst/>
          </a:prstGeom>
        </p:spPr>
        <p:txBody>
          <a:bodyPr vert="horz" wrap="square" lIns="0" tIns="6931" rIns="0" bIns="0" rtlCol="0" anchor="t">
            <a:spAutoFit/>
          </a:bodyPr>
          <a:lstStyle/>
          <a:p>
            <a:pPr marL="7701" marR="3081" lvl="0" indent="529078"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1"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 </a:t>
            </a:r>
            <a:r>
              <a:rPr kumimoji="0" sz="1304" b="1" i="0" u="none" strike="noStrike" kern="0" cap="none" spc="-30" normalizeH="0" baseline="0" noProof="0">
                <a:ln>
                  <a:noFill/>
                </a:ln>
                <a:solidFill>
                  <a:srgbClr val="FFFFFF"/>
                </a:solidFill>
                <a:effectLst/>
                <a:uLnTx/>
                <a:uFillTx/>
                <a:latin typeface="FrutigerLTPro-Bold"/>
                <a:ea typeface="+mn-ea"/>
                <a:cs typeface="FrutigerLTPro-Bold"/>
              </a:rPr>
              <a:t>a </a:t>
            </a:r>
            <a:r>
              <a:rPr kumimoji="0" sz="1304" b="1" i="0" u="none" strike="noStrike" kern="0" cap="none" spc="-12" normalizeH="0" baseline="0" noProof="0">
                <a:ln>
                  <a:noFill/>
                </a:ln>
                <a:solidFill>
                  <a:srgbClr val="FFFFFF"/>
                </a:solidFill>
                <a:effectLst/>
                <a:uLnTx/>
                <a:uFillTx/>
                <a:latin typeface="FrutigerLTPro-Bold"/>
                <a:ea typeface="+mn-ea"/>
                <a:cs typeface="FrutigerLTPro-Bold"/>
              </a:rPr>
              <a:t>proven</a:t>
            </a:r>
            <a:r>
              <a:rPr kumimoji="0" lang="en-GB" sz="1304" b="1" i="0" u="none" strike="noStrike" kern="0" cap="none" spc="-12" normalizeH="0" baseline="0" noProof="0">
                <a:ln>
                  <a:noFill/>
                </a:ln>
                <a:solidFill>
                  <a:srgbClr val="FFFFFF"/>
                </a:solidFill>
                <a:effectLst/>
                <a:uLnTx/>
                <a:uFillTx/>
                <a:latin typeface="FrutigerLTPro-Bold"/>
                <a:ea typeface="+mn-ea"/>
                <a:cs typeface="FrutigerLTPro-Bold"/>
              </a:rPr>
              <a:t> professional</a:t>
            </a:r>
            <a:r>
              <a:rPr kumimoji="0" lang="en-GB" sz="1304" b="1" i="0" u="none" strike="noStrike" kern="0" cap="none" spc="-69" normalizeH="0" baseline="0" noProof="0">
                <a:ln>
                  <a:noFill/>
                </a:ln>
                <a:solidFill>
                  <a:srgbClr val="FFFFFF"/>
                </a:solidFill>
                <a:effectLst/>
                <a:uLnTx/>
                <a:uFillTx/>
                <a:latin typeface="FrutigerLTPro-Bold"/>
                <a:ea typeface="+mn-ea"/>
                <a:cs typeface="FrutigerLTPro-Bold"/>
              </a:rPr>
              <a:t> </a:t>
            </a:r>
            <a:endParaRPr kumimoji="0" sz="1304" b="1" i="0" u="none" strike="noStrike" kern="0" cap="none" spc="-15" normalizeH="0" baseline="0" noProof="0">
              <a:ln>
                <a:noFill/>
              </a:ln>
              <a:solidFill>
                <a:srgbClr val="FFFFFF"/>
              </a:solidFill>
              <a:effectLst/>
              <a:uLnTx/>
              <a:uFillTx/>
              <a:latin typeface="FrutigerLTPro-Bold"/>
              <a:ea typeface="+mn-ea"/>
              <a:cs typeface="FrutigerLTPro-Bold"/>
            </a:endParaRPr>
          </a:p>
        </p:txBody>
      </p:sp>
      <p:grpSp>
        <p:nvGrpSpPr>
          <p:cNvPr id="27" name="object 27"/>
          <p:cNvGrpSpPr/>
          <p:nvPr/>
        </p:nvGrpSpPr>
        <p:grpSpPr>
          <a:xfrm>
            <a:off x="1517455" y="506156"/>
            <a:ext cx="10167245" cy="3430540"/>
            <a:chOff x="2501691" y="834688"/>
            <a:chExt cx="16766540" cy="5657215"/>
          </a:xfrm>
        </p:grpSpPr>
        <p:sp>
          <p:nvSpPr>
            <p:cNvPr id="28" name="object 28"/>
            <p:cNvSpPr/>
            <p:nvPr/>
          </p:nvSpPr>
          <p:spPr>
            <a:xfrm>
              <a:off x="2501691" y="3386799"/>
              <a:ext cx="2606040" cy="723265"/>
            </a:xfrm>
            <a:custGeom>
              <a:avLst/>
              <a:gdLst/>
              <a:ahLst/>
              <a:cxnLst/>
              <a:rect l="l" t="t" r="r" b="b"/>
              <a:pathLst>
                <a:path w="2606040" h="723264">
                  <a:moveTo>
                    <a:pt x="2368011" y="0"/>
                  </a:moveTo>
                  <a:lnTo>
                    <a:pt x="237448" y="0"/>
                  </a:lnTo>
                  <a:lnTo>
                    <a:pt x="189594" y="4823"/>
                  </a:lnTo>
                  <a:lnTo>
                    <a:pt x="145023" y="18658"/>
                  </a:lnTo>
                  <a:lnTo>
                    <a:pt x="104689" y="40550"/>
                  </a:lnTo>
                  <a:lnTo>
                    <a:pt x="69547" y="69543"/>
                  </a:lnTo>
                  <a:lnTo>
                    <a:pt x="40552" y="104684"/>
                  </a:lnTo>
                  <a:lnTo>
                    <a:pt x="18660" y="145018"/>
                  </a:lnTo>
                  <a:lnTo>
                    <a:pt x="4824" y="189591"/>
                  </a:lnTo>
                  <a:lnTo>
                    <a:pt x="0" y="237448"/>
                  </a:lnTo>
                  <a:lnTo>
                    <a:pt x="0" y="485712"/>
                  </a:lnTo>
                  <a:lnTo>
                    <a:pt x="4824" y="533566"/>
                  </a:lnTo>
                  <a:lnTo>
                    <a:pt x="18660" y="578136"/>
                  </a:lnTo>
                  <a:lnTo>
                    <a:pt x="40552" y="618468"/>
                  </a:lnTo>
                  <a:lnTo>
                    <a:pt x="69547" y="653608"/>
                  </a:lnTo>
                  <a:lnTo>
                    <a:pt x="104689" y="682601"/>
                  </a:lnTo>
                  <a:lnTo>
                    <a:pt x="145023" y="704492"/>
                  </a:lnTo>
                  <a:lnTo>
                    <a:pt x="189594" y="718327"/>
                  </a:lnTo>
                  <a:lnTo>
                    <a:pt x="237448" y="723150"/>
                  </a:lnTo>
                  <a:lnTo>
                    <a:pt x="2368011" y="723150"/>
                  </a:lnTo>
                  <a:lnTo>
                    <a:pt x="2415865" y="718327"/>
                  </a:lnTo>
                  <a:lnTo>
                    <a:pt x="2460436" y="704492"/>
                  </a:lnTo>
                  <a:lnTo>
                    <a:pt x="2500770" y="682601"/>
                  </a:lnTo>
                  <a:lnTo>
                    <a:pt x="2535912" y="653608"/>
                  </a:lnTo>
                  <a:lnTo>
                    <a:pt x="2564907" y="618468"/>
                  </a:lnTo>
                  <a:lnTo>
                    <a:pt x="2586799" y="578136"/>
                  </a:lnTo>
                  <a:lnTo>
                    <a:pt x="2600635" y="533566"/>
                  </a:lnTo>
                  <a:lnTo>
                    <a:pt x="2605459" y="485712"/>
                  </a:lnTo>
                  <a:lnTo>
                    <a:pt x="2605459" y="237448"/>
                  </a:lnTo>
                  <a:lnTo>
                    <a:pt x="2600635" y="189591"/>
                  </a:lnTo>
                  <a:lnTo>
                    <a:pt x="2586799" y="145018"/>
                  </a:lnTo>
                  <a:lnTo>
                    <a:pt x="2564907" y="104684"/>
                  </a:lnTo>
                  <a:lnTo>
                    <a:pt x="2535912" y="69543"/>
                  </a:lnTo>
                  <a:lnTo>
                    <a:pt x="2500770" y="40550"/>
                  </a:lnTo>
                  <a:lnTo>
                    <a:pt x="2460436" y="18658"/>
                  </a:lnTo>
                  <a:lnTo>
                    <a:pt x="2415865" y="4823"/>
                  </a:lnTo>
                  <a:lnTo>
                    <a:pt x="2368011" y="0"/>
                  </a:lnTo>
                  <a:close/>
                </a:path>
              </a:pathLst>
            </a:custGeom>
            <a:solidFill>
              <a:srgbClr val="41B6E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29" name="object 29"/>
            <p:cNvSpPr/>
            <p:nvPr/>
          </p:nvSpPr>
          <p:spPr>
            <a:xfrm>
              <a:off x="3814892" y="4109965"/>
              <a:ext cx="0" cy="467995"/>
            </a:xfrm>
            <a:custGeom>
              <a:avLst/>
              <a:gdLst/>
              <a:ahLst/>
              <a:cxnLst/>
              <a:rect l="l" t="t" r="r" b="b"/>
              <a:pathLst>
                <a:path h="467995">
                  <a:moveTo>
                    <a:pt x="0" y="0"/>
                  </a:moveTo>
                  <a:lnTo>
                    <a:pt x="0" y="467472"/>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0" name="object 30"/>
            <p:cNvSpPr/>
            <p:nvPr/>
          </p:nvSpPr>
          <p:spPr>
            <a:xfrm>
              <a:off x="3750988" y="4504939"/>
              <a:ext cx="128270" cy="175895"/>
            </a:xfrm>
            <a:custGeom>
              <a:avLst/>
              <a:gdLst/>
              <a:ahLst/>
              <a:cxnLst/>
              <a:rect l="l" t="t" r="r" b="b"/>
              <a:pathLst>
                <a:path w="128270" h="175895">
                  <a:moveTo>
                    <a:pt x="127818" y="0"/>
                  </a:moveTo>
                  <a:lnTo>
                    <a:pt x="0" y="0"/>
                  </a:lnTo>
                  <a:lnTo>
                    <a:pt x="63903" y="175617"/>
                  </a:lnTo>
                  <a:lnTo>
                    <a:pt x="12781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1" name="object 31"/>
            <p:cNvSpPr/>
            <p:nvPr/>
          </p:nvSpPr>
          <p:spPr>
            <a:xfrm>
              <a:off x="3814892" y="2819571"/>
              <a:ext cx="0" cy="467995"/>
            </a:xfrm>
            <a:custGeom>
              <a:avLst/>
              <a:gdLst/>
              <a:ahLst/>
              <a:cxnLst/>
              <a:rect l="l" t="t" r="r" b="b"/>
              <a:pathLst>
                <a:path h="467995">
                  <a:moveTo>
                    <a:pt x="0" y="0"/>
                  </a:moveTo>
                  <a:lnTo>
                    <a:pt x="0" y="467472"/>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2" name="object 32"/>
            <p:cNvSpPr/>
            <p:nvPr/>
          </p:nvSpPr>
          <p:spPr>
            <a:xfrm>
              <a:off x="3750988" y="3214546"/>
              <a:ext cx="128270" cy="175895"/>
            </a:xfrm>
            <a:custGeom>
              <a:avLst/>
              <a:gdLst/>
              <a:ahLst/>
              <a:cxnLst/>
              <a:rect l="l" t="t" r="r" b="b"/>
              <a:pathLst>
                <a:path w="128270" h="175895">
                  <a:moveTo>
                    <a:pt x="127818" y="0"/>
                  </a:moveTo>
                  <a:lnTo>
                    <a:pt x="0" y="0"/>
                  </a:lnTo>
                  <a:lnTo>
                    <a:pt x="63903" y="175617"/>
                  </a:lnTo>
                  <a:lnTo>
                    <a:pt x="12781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3" name="object 33"/>
            <p:cNvSpPr/>
            <p:nvPr/>
          </p:nvSpPr>
          <p:spPr>
            <a:xfrm>
              <a:off x="6482330" y="5305844"/>
              <a:ext cx="789940" cy="0"/>
            </a:xfrm>
            <a:custGeom>
              <a:avLst/>
              <a:gdLst/>
              <a:ahLst/>
              <a:cxnLst/>
              <a:rect l="l" t="t" r="r" b="b"/>
              <a:pathLst>
                <a:path w="789940">
                  <a:moveTo>
                    <a:pt x="0" y="0"/>
                  </a:moveTo>
                  <a:lnTo>
                    <a:pt x="78945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4" name="object 34"/>
            <p:cNvSpPr/>
            <p:nvPr/>
          </p:nvSpPr>
          <p:spPr>
            <a:xfrm>
              <a:off x="7199282" y="5241930"/>
              <a:ext cx="175895" cy="128270"/>
            </a:xfrm>
            <a:custGeom>
              <a:avLst/>
              <a:gdLst/>
              <a:ahLst/>
              <a:cxnLst/>
              <a:rect l="l" t="t" r="r" b="b"/>
              <a:pathLst>
                <a:path w="175895"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5" name="object 35"/>
            <p:cNvSpPr/>
            <p:nvPr/>
          </p:nvSpPr>
          <p:spPr>
            <a:xfrm>
              <a:off x="3766349" y="5931131"/>
              <a:ext cx="0" cy="457834"/>
            </a:xfrm>
            <a:custGeom>
              <a:avLst/>
              <a:gdLst/>
              <a:ahLst/>
              <a:cxnLst/>
              <a:rect l="l" t="t" r="r" b="b"/>
              <a:pathLst>
                <a:path h="457835">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6" name="object 36"/>
            <p:cNvSpPr/>
            <p:nvPr/>
          </p:nvSpPr>
          <p:spPr>
            <a:xfrm>
              <a:off x="3702434" y="6316194"/>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7" name="object 37"/>
            <p:cNvSpPr/>
            <p:nvPr/>
          </p:nvSpPr>
          <p:spPr>
            <a:xfrm>
              <a:off x="10042355" y="5931131"/>
              <a:ext cx="0" cy="457834"/>
            </a:xfrm>
            <a:custGeom>
              <a:avLst/>
              <a:gdLst/>
              <a:ahLst/>
              <a:cxnLst/>
              <a:rect l="l" t="t" r="r" b="b"/>
              <a:pathLst>
                <a:path h="457835">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8" name="object 38"/>
            <p:cNvSpPr/>
            <p:nvPr/>
          </p:nvSpPr>
          <p:spPr>
            <a:xfrm>
              <a:off x="9978441" y="6316194"/>
              <a:ext cx="128270" cy="175895"/>
            </a:xfrm>
            <a:custGeom>
              <a:avLst/>
              <a:gdLst/>
              <a:ahLst/>
              <a:cxnLst/>
              <a:rect l="l" t="t" r="r" b="b"/>
              <a:pathLst>
                <a:path w="128270"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39" name="object 39"/>
            <p:cNvSpPr/>
            <p:nvPr/>
          </p:nvSpPr>
          <p:spPr>
            <a:xfrm>
              <a:off x="16289210" y="5931131"/>
              <a:ext cx="0" cy="457834"/>
            </a:xfrm>
            <a:custGeom>
              <a:avLst/>
              <a:gdLst/>
              <a:ahLst/>
              <a:cxnLst/>
              <a:rect l="l" t="t" r="r" b="b"/>
              <a:pathLst>
                <a:path h="457835">
                  <a:moveTo>
                    <a:pt x="0" y="0"/>
                  </a:moveTo>
                  <a:lnTo>
                    <a:pt x="0" y="457567"/>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0" name="object 40"/>
            <p:cNvSpPr/>
            <p:nvPr/>
          </p:nvSpPr>
          <p:spPr>
            <a:xfrm>
              <a:off x="16225297" y="6316194"/>
              <a:ext cx="128270" cy="175895"/>
            </a:xfrm>
            <a:custGeom>
              <a:avLst/>
              <a:gdLst/>
              <a:ahLst/>
              <a:cxnLst/>
              <a:rect l="l" t="t" r="r" b="b"/>
              <a:pathLst>
                <a:path w="128269" h="175895">
                  <a:moveTo>
                    <a:pt x="127828" y="0"/>
                  </a:moveTo>
                  <a:lnTo>
                    <a:pt x="0" y="0"/>
                  </a:lnTo>
                  <a:lnTo>
                    <a:pt x="63914" y="175628"/>
                  </a:lnTo>
                  <a:lnTo>
                    <a:pt x="127828"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1" name="object 41"/>
            <p:cNvSpPr/>
            <p:nvPr/>
          </p:nvSpPr>
          <p:spPr>
            <a:xfrm>
              <a:off x="12729189" y="5305844"/>
              <a:ext cx="789940" cy="0"/>
            </a:xfrm>
            <a:custGeom>
              <a:avLst/>
              <a:gdLst/>
              <a:ahLst/>
              <a:cxnLst/>
              <a:rect l="l" t="t" r="r" b="b"/>
              <a:pathLst>
                <a:path w="789940">
                  <a:moveTo>
                    <a:pt x="0" y="0"/>
                  </a:moveTo>
                  <a:lnTo>
                    <a:pt x="789462" y="0"/>
                  </a:lnTo>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2" name="object 42"/>
            <p:cNvSpPr/>
            <p:nvPr/>
          </p:nvSpPr>
          <p:spPr>
            <a:xfrm>
              <a:off x="13446142" y="5241930"/>
              <a:ext cx="175895" cy="128270"/>
            </a:xfrm>
            <a:custGeom>
              <a:avLst/>
              <a:gdLst/>
              <a:ahLst/>
              <a:cxnLst/>
              <a:rect l="l" t="t" r="r" b="b"/>
              <a:pathLst>
                <a:path w="175894" h="128270">
                  <a:moveTo>
                    <a:pt x="0" y="0"/>
                  </a:moveTo>
                  <a:lnTo>
                    <a:pt x="0" y="127828"/>
                  </a:lnTo>
                  <a:lnTo>
                    <a:pt x="175628" y="63914"/>
                  </a:lnTo>
                  <a:lnTo>
                    <a:pt x="0" y="0"/>
                  </a:lnTo>
                  <a:close/>
                </a:path>
              </a:pathLst>
            </a:custGeom>
            <a:solidFill>
              <a:srgbClr val="005EB8"/>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3" name="object 43"/>
            <p:cNvSpPr/>
            <p:nvPr/>
          </p:nvSpPr>
          <p:spPr>
            <a:xfrm>
              <a:off x="17684104" y="845165"/>
              <a:ext cx="1573530" cy="635635"/>
            </a:xfrm>
            <a:custGeom>
              <a:avLst/>
              <a:gdLst/>
              <a:ahLst/>
              <a:cxnLst/>
              <a:rect l="l" t="t" r="r" b="b"/>
              <a:pathLst>
                <a:path w="1573530" h="635635">
                  <a:moveTo>
                    <a:pt x="1255396" y="0"/>
                  </a:moveTo>
                  <a:lnTo>
                    <a:pt x="317759" y="0"/>
                  </a:lnTo>
                  <a:lnTo>
                    <a:pt x="270804" y="3445"/>
                  </a:lnTo>
                  <a:lnTo>
                    <a:pt x="225987" y="13453"/>
                  </a:lnTo>
                  <a:lnTo>
                    <a:pt x="183801" y="29533"/>
                  </a:lnTo>
                  <a:lnTo>
                    <a:pt x="144737" y="51193"/>
                  </a:lnTo>
                  <a:lnTo>
                    <a:pt x="109286" y="77941"/>
                  </a:lnTo>
                  <a:lnTo>
                    <a:pt x="77941" y="109286"/>
                  </a:lnTo>
                  <a:lnTo>
                    <a:pt x="51193" y="144737"/>
                  </a:lnTo>
                  <a:lnTo>
                    <a:pt x="29533" y="183801"/>
                  </a:lnTo>
                  <a:lnTo>
                    <a:pt x="13453" y="225987"/>
                  </a:lnTo>
                  <a:lnTo>
                    <a:pt x="3445" y="270804"/>
                  </a:lnTo>
                  <a:lnTo>
                    <a:pt x="0" y="317759"/>
                  </a:lnTo>
                  <a:lnTo>
                    <a:pt x="3445" y="364713"/>
                  </a:lnTo>
                  <a:lnTo>
                    <a:pt x="13453" y="409527"/>
                  </a:lnTo>
                  <a:lnTo>
                    <a:pt x="29533" y="451712"/>
                  </a:lnTo>
                  <a:lnTo>
                    <a:pt x="51193" y="490774"/>
                  </a:lnTo>
                  <a:lnTo>
                    <a:pt x="77941" y="526224"/>
                  </a:lnTo>
                  <a:lnTo>
                    <a:pt x="109286" y="557568"/>
                  </a:lnTo>
                  <a:lnTo>
                    <a:pt x="144737" y="584316"/>
                  </a:lnTo>
                  <a:lnTo>
                    <a:pt x="183801" y="605975"/>
                  </a:lnTo>
                  <a:lnTo>
                    <a:pt x="225987" y="622055"/>
                  </a:lnTo>
                  <a:lnTo>
                    <a:pt x="270804" y="632064"/>
                  </a:lnTo>
                  <a:lnTo>
                    <a:pt x="317759" y="635509"/>
                  </a:lnTo>
                  <a:lnTo>
                    <a:pt x="1255396" y="635509"/>
                  </a:lnTo>
                  <a:lnTo>
                    <a:pt x="1302352" y="632064"/>
                  </a:lnTo>
                  <a:lnTo>
                    <a:pt x="1347168" y="622055"/>
                  </a:lnTo>
                  <a:lnTo>
                    <a:pt x="1389355" y="605975"/>
                  </a:lnTo>
                  <a:lnTo>
                    <a:pt x="1428419" y="584316"/>
                  </a:lnTo>
                  <a:lnTo>
                    <a:pt x="1463869" y="557568"/>
                  </a:lnTo>
                  <a:lnTo>
                    <a:pt x="1495214" y="526224"/>
                  </a:lnTo>
                  <a:lnTo>
                    <a:pt x="1521962" y="490774"/>
                  </a:lnTo>
                  <a:lnTo>
                    <a:pt x="1543622" y="451712"/>
                  </a:lnTo>
                  <a:lnTo>
                    <a:pt x="1559702" y="409527"/>
                  </a:lnTo>
                  <a:lnTo>
                    <a:pt x="1569710" y="364713"/>
                  </a:lnTo>
                  <a:lnTo>
                    <a:pt x="1573156" y="317759"/>
                  </a:lnTo>
                  <a:lnTo>
                    <a:pt x="1569710" y="270804"/>
                  </a:lnTo>
                  <a:lnTo>
                    <a:pt x="1559702" y="225987"/>
                  </a:lnTo>
                  <a:lnTo>
                    <a:pt x="1543622" y="183801"/>
                  </a:lnTo>
                  <a:lnTo>
                    <a:pt x="1521962" y="144737"/>
                  </a:lnTo>
                  <a:lnTo>
                    <a:pt x="1495214" y="109286"/>
                  </a:lnTo>
                  <a:lnTo>
                    <a:pt x="1463869" y="77941"/>
                  </a:lnTo>
                  <a:lnTo>
                    <a:pt x="1428419" y="51193"/>
                  </a:lnTo>
                  <a:lnTo>
                    <a:pt x="1389355" y="29533"/>
                  </a:lnTo>
                  <a:lnTo>
                    <a:pt x="1347168" y="13453"/>
                  </a:lnTo>
                  <a:lnTo>
                    <a:pt x="1302352" y="3445"/>
                  </a:lnTo>
                  <a:lnTo>
                    <a:pt x="1255396"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44" name="object 44"/>
            <p:cNvSpPr/>
            <p:nvPr/>
          </p:nvSpPr>
          <p:spPr>
            <a:xfrm>
              <a:off x="17684104" y="845165"/>
              <a:ext cx="1573530" cy="635635"/>
            </a:xfrm>
            <a:custGeom>
              <a:avLst/>
              <a:gdLst/>
              <a:ahLst/>
              <a:cxnLst/>
              <a:rect l="l" t="t" r="r" b="b"/>
              <a:pathLst>
                <a:path w="1573530" h="635635">
                  <a:moveTo>
                    <a:pt x="317759" y="0"/>
                  </a:moveTo>
                  <a:lnTo>
                    <a:pt x="270804" y="3445"/>
                  </a:lnTo>
                  <a:lnTo>
                    <a:pt x="225987" y="13453"/>
                  </a:lnTo>
                  <a:lnTo>
                    <a:pt x="183801" y="29533"/>
                  </a:lnTo>
                  <a:lnTo>
                    <a:pt x="144737" y="51193"/>
                  </a:lnTo>
                  <a:lnTo>
                    <a:pt x="109286" y="77941"/>
                  </a:lnTo>
                  <a:lnTo>
                    <a:pt x="77941" y="109286"/>
                  </a:lnTo>
                  <a:lnTo>
                    <a:pt x="51193" y="144737"/>
                  </a:lnTo>
                  <a:lnTo>
                    <a:pt x="29533" y="183801"/>
                  </a:lnTo>
                  <a:lnTo>
                    <a:pt x="13453" y="225987"/>
                  </a:lnTo>
                  <a:lnTo>
                    <a:pt x="3445" y="270804"/>
                  </a:lnTo>
                  <a:lnTo>
                    <a:pt x="0" y="317759"/>
                  </a:lnTo>
                  <a:lnTo>
                    <a:pt x="3445" y="364713"/>
                  </a:lnTo>
                  <a:lnTo>
                    <a:pt x="13453" y="409527"/>
                  </a:lnTo>
                  <a:lnTo>
                    <a:pt x="29533" y="451712"/>
                  </a:lnTo>
                  <a:lnTo>
                    <a:pt x="51193" y="490774"/>
                  </a:lnTo>
                  <a:lnTo>
                    <a:pt x="77941" y="526224"/>
                  </a:lnTo>
                  <a:lnTo>
                    <a:pt x="109286" y="557568"/>
                  </a:lnTo>
                  <a:lnTo>
                    <a:pt x="144737" y="584316"/>
                  </a:lnTo>
                  <a:lnTo>
                    <a:pt x="183801" y="605975"/>
                  </a:lnTo>
                  <a:lnTo>
                    <a:pt x="225987" y="622055"/>
                  </a:lnTo>
                  <a:lnTo>
                    <a:pt x="270804" y="632064"/>
                  </a:lnTo>
                  <a:lnTo>
                    <a:pt x="317759" y="635509"/>
                  </a:lnTo>
                  <a:lnTo>
                    <a:pt x="1255396" y="635509"/>
                  </a:lnTo>
                  <a:lnTo>
                    <a:pt x="1302352" y="632064"/>
                  </a:lnTo>
                  <a:lnTo>
                    <a:pt x="1347168" y="622055"/>
                  </a:lnTo>
                  <a:lnTo>
                    <a:pt x="1389355" y="605975"/>
                  </a:lnTo>
                  <a:lnTo>
                    <a:pt x="1428419" y="584316"/>
                  </a:lnTo>
                  <a:lnTo>
                    <a:pt x="1463869" y="557568"/>
                  </a:lnTo>
                  <a:lnTo>
                    <a:pt x="1495214" y="526224"/>
                  </a:lnTo>
                  <a:lnTo>
                    <a:pt x="1521962" y="490774"/>
                  </a:lnTo>
                  <a:lnTo>
                    <a:pt x="1543622" y="451712"/>
                  </a:lnTo>
                  <a:lnTo>
                    <a:pt x="1559702" y="409527"/>
                  </a:lnTo>
                  <a:lnTo>
                    <a:pt x="1569710" y="364713"/>
                  </a:lnTo>
                  <a:lnTo>
                    <a:pt x="1573156" y="317759"/>
                  </a:lnTo>
                  <a:lnTo>
                    <a:pt x="1569710" y="270804"/>
                  </a:lnTo>
                  <a:lnTo>
                    <a:pt x="1559702" y="225987"/>
                  </a:lnTo>
                  <a:lnTo>
                    <a:pt x="1543622" y="183801"/>
                  </a:lnTo>
                  <a:lnTo>
                    <a:pt x="1521962" y="144737"/>
                  </a:lnTo>
                  <a:lnTo>
                    <a:pt x="1495214" y="109286"/>
                  </a:lnTo>
                  <a:lnTo>
                    <a:pt x="1463869" y="77941"/>
                  </a:lnTo>
                  <a:lnTo>
                    <a:pt x="1428419" y="51193"/>
                  </a:lnTo>
                  <a:lnTo>
                    <a:pt x="1389355" y="29533"/>
                  </a:lnTo>
                  <a:lnTo>
                    <a:pt x="1347168" y="13453"/>
                  </a:lnTo>
                  <a:lnTo>
                    <a:pt x="1302352" y="3445"/>
                  </a:lnTo>
                  <a:lnTo>
                    <a:pt x="1255396" y="0"/>
                  </a:lnTo>
                  <a:lnTo>
                    <a:pt x="317759" y="0"/>
                  </a:lnTo>
                  <a:close/>
                </a:path>
              </a:pathLst>
            </a:custGeom>
            <a:ln w="20941">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45" name="object 45"/>
            <p:cNvPicPr/>
            <p:nvPr/>
          </p:nvPicPr>
          <p:blipFill>
            <a:blip r:embed="rId4" cstate="print"/>
            <a:stretch>
              <a:fillRect/>
            </a:stretch>
          </p:blipFill>
          <p:spPr>
            <a:xfrm>
              <a:off x="17888125" y="917992"/>
              <a:ext cx="374156" cy="489859"/>
            </a:xfrm>
            <a:prstGeom prst="rect">
              <a:avLst/>
            </a:prstGeom>
          </p:spPr>
        </p:pic>
      </p:grpSp>
      <p:sp>
        <p:nvSpPr>
          <p:cNvPr id="46" name="object 46"/>
          <p:cNvSpPr txBox="1"/>
          <p:nvPr/>
        </p:nvSpPr>
        <p:spPr>
          <a:xfrm>
            <a:off x="3962814" y="3267311"/>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7" name="object 47"/>
          <p:cNvSpPr txBox="1"/>
          <p:nvPr/>
        </p:nvSpPr>
        <p:spPr>
          <a:xfrm>
            <a:off x="2452585" y="3625387"/>
            <a:ext cx="42396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8" name="object 48"/>
          <p:cNvSpPr txBox="1"/>
          <p:nvPr/>
        </p:nvSpPr>
        <p:spPr>
          <a:xfrm>
            <a:off x="6183583" y="3625387"/>
            <a:ext cx="387188"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49" name="object 49"/>
          <p:cNvSpPr txBox="1"/>
          <p:nvPr/>
        </p:nvSpPr>
        <p:spPr>
          <a:xfrm>
            <a:off x="10078514" y="3625387"/>
            <a:ext cx="332025"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33" normalizeH="0" baseline="0" noProof="0">
                <a:ln>
                  <a:noFill/>
                </a:ln>
                <a:solidFill>
                  <a:srgbClr val="005EB8"/>
                </a:solidFill>
                <a:effectLst/>
                <a:uLnTx/>
                <a:uFillTx/>
                <a:latin typeface="FrutigerLTPro-Bold"/>
                <a:ea typeface="+mn-ea"/>
                <a:cs typeface="FrutigerLTPro-Bold"/>
              </a:rPr>
              <a:t>Yes</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0" name="object 50"/>
          <p:cNvSpPr txBox="1"/>
          <p:nvPr/>
        </p:nvSpPr>
        <p:spPr>
          <a:xfrm>
            <a:off x="7750933" y="3267311"/>
            <a:ext cx="235274" cy="207695"/>
          </a:xfrm>
          <a:prstGeom prst="rect">
            <a:avLst/>
          </a:prstGeom>
        </p:spPr>
        <p:txBody>
          <a:bodyPr vert="horz" wrap="square" lIns="0" tIns="6931" rIns="0" bIns="0" rtlCol="0">
            <a:spAutoFit/>
          </a:bodyPr>
          <a:lstStyle/>
          <a:p>
            <a:pPr marL="7701" marR="0" lvl="0" indent="0" algn="l" defTabSz="554492" rtl="0" eaLnBrk="1" fontAlgn="auto" latinLnBrk="0" hangingPunct="1">
              <a:lnSpc>
                <a:spcPct val="100000"/>
              </a:lnSpc>
              <a:spcBef>
                <a:spcPts val="55"/>
              </a:spcBef>
              <a:spcAft>
                <a:spcPts val="0"/>
              </a:spcAft>
              <a:buClrTx/>
              <a:buSzTx/>
              <a:buFontTx/>
              <a:buNone/>
              <a:tabLst/>
              <a:defRPr/>
            </a:pPr>
            <a:r>
              <a:rPr kumimoji="0" sz="1304" b="1" i="0" u="none" strike="noStrike" kern="0" cap="none" spc="-15" normalizeH="0" baseline="0" noProof="0">
                <a:ln>
                  <a:noFill/>
                </a:ln>
                <a:solidFill>
                  <a:srgbClr val="005EB8"/>
                </a:solidFill>
                <a:effectLst/>
                <a:uLnTx/>
                <a:uFillTx/>
                <a:latin typeface="FrutigerLTPro-Bold"/>
                <a:ea typeface="+mn-ea"/>
                <a:cs typeface="FrutigerLTPro-Bold"/>
              </a:rPr>
              <a:t>No</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1" name="object 51"/>
          <p:cNvSpPr txBox="1"/>
          <p:nvPr/>
        </p:nvSpPr>
        <p:spPr>
          <a:xfrm>
            <a:off x="11136959" y="623638"/>
            <a:ext cx="410094" cy="150537"/>
          </a:xfrm>
          <a:prstGeom prst="rect">
            <a:avLst/>
          </a:prstGeom>
        </p:spPr>
        <p:txBody>
          <a:bodyPr vert="horz" wrap="square" lIns="0" tIns="10397" rIns="0" bIns="0" rtlCol="0">
            <a:spAutoFit/>
          </a:bodyPr>
          <a:lstStyle/>
          <a:p>
            <a:pPr marL="7701" marR="0" lvl="0" indent="0" algn="l" defTabSz="554492" rtl="0" eaLnBrk="1" fontAlgn="auto" latinLnBrk="0" hangingPunct="1">
              <a:lnSpc>
                <a:spcPct val="100000"/>
              </a:lnSpc>
              <a:spcBef>
                <a:spcPts val="82"/>
              </a:spcBef>
              <a:spcAft>
                <a:spcPts val="0"/>
              </a:spcAft>
              <a:buClrTx/>
              <a:buSzTx/>
              <a:buFontTx/>
              <a:buNone/>
              <a:tabLst/>
              <a:defRPr/>
            </a:pPr>
            <a:r>
              <a:rPr kumimoji="0" sz="910" b="1" i="0" u="none" strike="noStrike" kern="0" cap="none" spc="-6" normalizeH="0" baseline="0" noProof="0">
                <a:ln>
                  <a:noFill/>
                </a:ln>
                <a:solidFill>
                  <a:srgbClr val="005EB8"/>
                </a:solidFill>
                <a:effectLst/>
                <a:uLnTx/>
                <a:uFillTx/>
                <a:latin typeface="FrutigerLTPro-Bold"/>
                <a:ea typeface="+mn-ea"/>
                <a:cs typeface="FrutigerLTPro-Bold"/>
              </a:rPr>
              <a:t>Restart</a:t>
            </a:r>
            <a:endParaRPr kumimoji="0" sz="910"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52" name="object 52"/>
          <p:cNvSpPr txBox="1">
            <a:spLocks noGrp="1"/>
          </p:cNvSpPr>
          <p:nvPr>
            <p:ph type="title"/>
          </p:nvPr>
        </p:nvSpPr>
        <p:spPr>
          <a:xfrm>
            <a:off x="303809" y="245604"/>
            <a:ext cx="4151516" cy="931358"/>
          </a:xfrm>
          <a:prstGeom prst="rect">
            <a:avLst/>
          </a:prstGeom>
        </p:spPr>
        <p:txBody>
          <a:bodyPr vert="horz" wrap="square" lIns="0" tIns="7316" rIns="0" bIns="0" rtlCol="0">
            <a:spAutoFit/>
          </a:bodyPr>
          <a:lstStyle/>
          <a:p>
            <a:pPr marL="7701">
              <a:spcBef>
                <a:spcPts val="58"/>
              </a:spcBef>
            </a:pPr>
            <a:r>
              <a:t>Finding</a:t>
            </a:r>
            <a:r>
              <a:rPr spc="-76"/>
              <a:t> </a:t>
            </a:r>
            <a:r>
              <a:t>my</a:t>
            </a:r>
            <a:r>
              <a:rPr spc="-73"/>
              <a:t> </a:t>
            </a:r>
            <a:r>
              <a:t>role</a:t>
            </a:r>
            <a:r>
              <a:rPr spc="-76"/>
              <a:t> </a:t>
            </a:r>
            <a:r>
              <a:t>in</a:t>
            </a:r>
            <a:r>
              <a:rPr spc="-73"/>
              <a:t> </a:t>
            </a:r>
            <a:r>
              <a:rPr spc="-6"/>
              <a:t>Stretch/Complexity</a:t>
            </a:r>
          </a:p>
        </p:txBody>
      </p:sp>
      <p:sp>
        <p:nvSpPr>
          <p:cNvPr id="53" name="object 53"/>
          <p:cNvSpPr txBox="1"/>
          <p:nvPr/>
        </p:nvSpPr>
        <p:spPr>
          <a:xfrm>
            <a:off x="1722061" y="2082769"/>
            <a:ext cx="1183688" cy="372526"/>
          </a:xfrm>
          <a:prstGeom prst="rect">
            <a:avLst/>
          </a:prstGeom>
        </p:spPr>
        <p:txBody>
          <a:bodyPr vert="horz" wrap="square" lIns="0" tIns="46978" rIns="0" bIns="0" rtlCol="0">
            <a:spAutoFit/>
          </a:bodyPr>
          <a:lstStyle/>
          <a:p>
            <a:pPr marL="155180" marR="3081" lvl="0" indent="-147865" algn="l" defTabSz="554492" rtl="0" eaLnBrk="1" fontAlgn="auto" latinLnBrk="0" hangingPunct="1">
              <a:lnSpc>
                <a:spcPct val="79900"/>
              </a:lnSpc>
              <a:spcBef>
                <a:spcPts val="370"/>
              </a:spcBef>
              <a:spcAft>
                <a:spcPts val="0"/>
              </a:spcAft>
              <a:buClrTx/>
              <a:buSzTx/>
              <a:buFontTx/>
              <a:buNone/>
              <a:tabLst/>
              <a:defRPr/>
            </a:pPr>
            <a:r>
              <a:rPr kumimoji="0" sz="1304" b="1" i="0" u="none" strike="noStrike" kern="0" cap="none" spc="0" normalizeH="0" baseline="0" noProof="0">
                <a:ln>
                  <a:noFill/>
                </a:ln>
                <a:solidFill>
                  <a:srgbClr val="FFFFFF"/>
                </a:solidFill>
                <a:effectLst/>
                <a:uLnTx/>
                <a:uFillTx/>
                <a:latin typeface="FrutigerLTPro-Bold"/>
                <a:ea typeface="+mn-ea"/>
                <a:cs typeface="FrutigerLTPro-Bold"/>
              </a:rPr>
              <a:t>I</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am</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0" normalizeH="0" baseline="0" noProof="0">
                <a:ln>
                  <a:noFill/>
                </a:ln>
                <a:solidFill>
                  <a:srgbClr val="FFFFFF"/>
                </a:solidFill>
                <a:effectLst/>
                <a:uLnTx/>
                <a:uFillTx/>
                <a:latin typeface="FrutigerLTPro-Bold"/>
                <a:ea typeface="+mn-ea"/>
                <a:cs typeface="FrutigerLTPro-Bold"/>
              </a:rPr>
              <a:t>in</a:t>
            </a:r>
            <a:r>
              <a:rPr kumimoji="0" sz="1304" b="1" i="0" u="none" strike="noStrike" kern="0" cap="none" spc="-24" normalizeH="0" baseline="0" noProof="0">
                <a:ln>
                  <a:noFill/>
                </a:ln>
                <a:solidFill>
                  <a:srgbClr val="FFFFFF"/>
                </a:solidFill>
                <a:effectLst/>
                <a:uLnTx/>
                <a:uFillTx/>
                <a:latin typeface="FrutigerLTPro-Bold"/>
                <a:ea typeface="+mn-ea"/>
                <a:cs typeface="FrutigerLTPro-Bold"/>
              </a:rPr>
              <a:t> </a:t>
            </a:r>
            <a:r>
              <a:rPr kumimoji="0" sz="1304" b="1" i="0" u="none" strike="noStrike" kern="0" cap="none" spc="-18" normalizeH="0" baseline="0" noProof="0">
                <a:ln>
                  <a:noFill/>
                </a:ln>
                <a:solidFill>
                  <a:srgbClr val="FFFFFF"/>
                </a:solidFill>
                <a:effectLst/>
                <a:uLnTx/>
                <a:uFillTx/>
                <a:latin typeface="FrutigerLTPro-Bold"/>
                <a:ea typeface="+mn-ea"/>
                <a:cs typeface="FrutigerLTPro-Bold"/>
              </a:rPr>
              <a:t>Stretch/ </a:t>
            </a:r>
            <a:r>
              <a:rPr kumimoji="0" sz="1304" b="1" i="0" u="none" strike="noStrike" kern="0" cap="none" spc="-6" normalizeH="0" baseline="0" noProof="0">
                <a:ln>
                  <a:noFill/>
                </a:ln>
                <a:solidFill>
                  <a:srgbClr val="FFFFFF"/>
                </a:solidFill>
                <a:effectLst/>
                <a:uLnTx/>
                <a:uFillTx/>
                <a:latin typeface="FrutigerLTPro-Bold"/>
                <a:ea typeface="+mn-ea"/>
                <a:cs typeface="FrutigerLTPro-Bold"/>
              </a:rPr>
              <a:t>Complexity</a:t>
            </a:r>
            <a:endParaRPr kumimoji="0" sz="1304"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grpSp>
        <p:nvGrpSpPr>
          <p:cNvPr id="54" name="object 54"/>
          <p:cNvGrpSpPr/>
          <p:nvPr/>
        </p:nvGrpSpPr>
        <p:grpSpPr>
          <a:xfrm>
            <a:off x="10286517" y="6198692"/>
            <a:ext cx="1397399" cy="301891"/>
            <a:chOff x="16962522" y="10222103"/>
            <a:chExt cx="2304415" cy="497840"/>
          </a:xfrm>
        </p:grpSpPr>
        <p:sp>
          <p:nvSpPr>
            <p:cNvPr id="55" name="object 55"/>
            <p:cNvSpPr/>
            <p:nvPr/>
          </p:nvSpPr>
          <p:spPr>
            <a:xfrm>
              <a:off x="17574572"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6" name="object 56"/>
            <p:cNvSpPr/>
            <p:nvPr/>
          </p:nvSpPr>
          <p:spPr>
            <a:xfrm>
              <a:off x="17574572"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7" name="object 57"/>
            <p:cNvSpPr/>
            <p:nvPr/>
          </p:nvSpPr>
          <p:spPr>
            <a:xfrm>
              <a:off x="18778826"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8" name="object 58"/>
            <p:cNvSpPr/>
            <p:nvPr/>
          </p:nvSpPr>
          <p:spPr>
            <a:xfrm>
              <a:off x="18778826" y="10232060"/>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59" name="object 59">
              <a:hlinkClick r:id="" action="ppaction://noaction"/>
            </p:cNvPr>
            <p:cNvSpPr/>
            <p:nvPr/>
          </p:nvSpPr>
          <p:spPr>
            <a:xfrm>
              <a:off x="18917872" y="10427830"/>
              <a:ext cx="200025" cy="156845"/>
            </a:xfrm>
            <a:custGeom>
              <a:avLst/>
              <a:gdLst/>
              <a:ahLst/>
              <a:cxnLst/>
              <a:rect l="l" t="t" r="r" b="b"/>
              <a:pathLst>
                <a:path w="200025" h="156845">
                  <a:moveTo>
                    <a:pt x="0" y="0"/>
                  </a:moveTo>
                  <a:lnTo>
                    <a:pt x="0" y="156435"/>
                  </a:lnTo>
                  <a:lnTo>
                    <a:pt x="199543" y="156435"/>
                  </a:lnTo>
                  <a:lnTo>
                    <a:pt x="199543" y="0"/>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0" name="object 60"/>
            <p:cNvSpPr/>
            <p:nvPr/>
          </p:nvSpPr>
          <p:spPr>
            <a:xfrm>
              <a:off x="18876547" y="10322759"/>
              <a:ext cx="282575" cy="141605"/>
            </a:xfrm>
            <a:custGeom>
              <a:avLst/>
              <a:gdLst/>
              <a:ahLst/>
              <a:cxnLst/>
              <a:rect l="l" t="t" r="r" b="b"/>
              <a:pathLst>
                <a:path w="282575" h="141604">
                  <a:moveTo>
                    <a:pt x="282200" y="141105"/>
                  </a:moveTo>
                  <a:lnTo>
                    <a:pt x="141095" y="0"/>
                  </a:lnTo>
                  <a:lnTo>
                    <a:pt x="0" y="141105"/>
                  </a:lnTo>
                </a:path>
              </a:pathLst>
            </a:custGeom>
            <a:ln w="19894">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1" name="object 61"/>
            <p:cNvSpPr/>
            <p:nvPr/>
          </p:nvSpPr>
          <p:spPr>
            <a:xfrm>
              <a:off x="16972480" y="10232062"/>
              <a:ext cx="478155" cy="478155"/>
            </a:xfrm>
            <a:custGeom>
              <a:avLst/>
              <a:gdLst/>
              <a:ahLst/>
              <a:cxnLst/>
              <a:rect l="l" t="t" r="r" b="b"/>
              <a:pathLst>
                <a:path w="478155" h="478154">
                  <a:moveTo>
                    <a:pt x="238819" y="0"/>
                  </a:move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2" name="object 62"/>
            <p:cNvSpPr/>
            <p:nvPr/>
          </p:nvSpPr>
          <p:spPr>
            <a:xfrm>
              <a:off x="16972480" y="10232062"/>
              <a:ext cx="478155" cy="478155"/>
            </a:xfrm>
            <a:custGeom>
              <a:avLst/>
              <a:gdLst/>
              <a:ahLst/>
              <a:cxnLst/>
              <a:rect l="l" t="t" r="r" b="b"/>
              <a:pathLst>
                <a:path w="478155" h="478154">
                  <a:moveTo>
                    <a:pt x="238819" y="477650"/>
                  </a:moveTo>
                  <a:lnTo>
                    <a:pt x="286951" y="472798"/>
                  </a:lnTo>
                  <a:lnTo>
                    <a:pt x="331781" y="458881"/>
                  </a:lnTo>
                  <a:lnTo>
                    <a:pt x="372348" y="436862"/>
                  </a:lnTo>
                  <a:lnTo>
                    <a:pt x="407693" y="407699"/>
                  </a:lnTo>
                  <a:lnTo>
                    <a:pt x="436854" y="372354"/>
                  </a:lnTo>
                  <a:lnTo>
                    <a:pt x="458872" y="331787"/>
                  </a:lnTo>
                  <a:lnTo>
                    <a:pt x="472788" y="286959"/>
                  </a:lnTo>
                  <a:lnTo>
                    <a:pt x="477639" y="238830"/>
                  </a:lnTo>
                  <a:lnTo>
                    <a:pt x="472788" y="190697"/>
                  </a:lnTo>
                  <a:lnTo>
                    <a:pt x="458872" y="145867"/>
                  </a:lnTo>
                  <a:lnTo>
                    <a:pt x="436854" y="105298"/>
                  </a:lnTo>
                  <a:lnTo>
                    <a:pt x="407693" y="69952"/>
                  </a:lnTo>
                  <a:lnTo>
                    <a:pt x="372348" y="40788"/>
                  </a:lnTo>
                  <a:lnTo>
                    <a:pt x="331781" y="18768"/>
                  </a:lnTo>
                  <a:lnTo>
                    <a:pt x="286951" y="4852"/>
                  </a:lnTo>
                  <a:lnTo>
                    <a:pt x="238819" y="0"/>
                  </a:lnTo>
                  <a:lnTo>
                    <a:pt x="190687" y="4852"/>
                  </a:lnTo>
                  <a:lnTo>
                    <a:pt x="145858" y="18768"/>
                  </a:lnTo>
                  <a:lnTo>
                    <a:pt x="105291" y="40788"/>
                  </a:lnTo>
                  <a:lnTo>
                    <a:pt x="69946" y="69952"/>
                  </a:lnTo>
                  <a:lnTo>
                    <a:pt x="40785" y="105298"/>
                  </a:lnTo>
                  <a:lnTo>
                    <a:pt x="18766" y="145867"/>
                  </a:lnTo>
                  <a:lnTo>
                    <a:pt x="4851" y="190697"/>
                  </a:lnTo>
                  <a:lnTo>
                    <a:pt x="0" y="238830"/>
                  </a:lnTo>
                  <a:lnTo>
                    <a:pt x="4851" y="286959"/>
                  </a:lnTo>
                  <a:lnTo>
                    <a:pt x="18766" y="331787"/>
                  </a:lnTo>
                  <a:lnTo>
                    <a:pt x="40785" y="372354"/>
                  </a:lnTo>
                  <a:lnTo>
                    <a:pt x="69946" y="407699"/>
                  </a:lnTo>
                  <a:lnTo>
                    <a:pt x="105291" y="436862"/>
                  </a:lnTo>
                  <a:lnTo>
                    <a:pt x="145858" y="458881"/>
                  </a:lnTo>
                  <a:lnTo>
                    <a:pt x="190687" y="472798"/>
                  </a:lnTo>
                  <a:lnTo>
                    <a:pt x="238819" y="47765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63" name="object 63">
              <a:hlinkClick r:id="" action="ppaction://hlinkshowjump?jump=previousslide"/>
            </p:cNvPr>
            <p:cNvPicPr/>
            <p:nvPr/>
          </p:nvPicPr>
          <p:blipFill>
            <a:blip r:embed="rId5" cstate="print"/>
            <a:stretch>
              <a:fillRect/>
            </a:stretch>
          </p:blipFill>
          <p:spPr>
            <a:xfrm>
              <a:off x="17092552" y="10365995"/>
              <a:ext cx="230072" cy="209784"/>
            </a:xfrm>
            <a:prstGeom prst="rect">
              <a:avLst/>
            </a:prstGeom>
          </p:spPr>
        </p:pic>
        <p:sp>
          <p:nvSpPr>
            <p:cNvPr id="64" name="object 64"/>
            <p:cNvSpPr/>
            <p:nvPr/>
          </p:nvSpPr>
          <p:spPr>
            <a:xfrm>
              <a:off x="18176737"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sp>
          <p:nvSpPr>
            <p:cNvPr id="65" name="object 65"/>
            <p:cNvSpPr/>
            <p:nvPr/>
          </p:nvSpPr>
          <p:spPr>
            <a:xfrm>
              <a:off x="18176737" y="10232063"/>
              <a:ext cx="478155" cy="478155"/>
            </a:xfrm>
            <a:custGeom>
              <a:avLst/>
              <a:gdLst/>
              <a:ahLst/>
              <a:cxnLst/>
              <a:rect l="l" t="t" r="r" b="b"/>
              <a:pathLst>
                <a:path w="478155" h="478154">
                  <a:moveTo>
                    <a:pt x="238819" y="0"/>
                  </a:moveTo>
                  <a:lnTo>
                    <a:pt x="190687" y="4852"/>
                  </a:lnTo>
                  <a:lnTo>
                    <a:pt x="145858" y="18768"/>
                  </a:lnTo>
                  <a:lnTo>
                    <a:pt x="105291" y="40788"/>
                  </a:lnTo>
                  <a:lnTo>
                    <a:pt x="69946" y="69950"/>
                  </a:lnTo>
                  <a:lnTo>
                    <a:pt x="40785" y="105295"/>
                  </a:lnTo>
                  <a:lnTo>
                    <a:pt x="18766" y="145862"/>
                  </a:lnTo>
                  <a:lnTo>
                    <a:pt x="4851" y="190690"/>
                  </a:lnTo>
                  <a:lnTo>
                    <a:pt x="0" y="238819"/>
                  </a:lnTo>
                  <a:lnTo>
                    <a:pt x="4851" y="286952"/>
                  </a:lnTo>
                  <a:lnTo>
                    <a:pt x="18766" y="331783"/>
                  </a:lnTo>
                  <a:lnTo>
                    <a:pt x="40785" y="372352"/>
                  </a:lnTo>
                  <a:lnTo>
                    <a:pt x="69946" y="407698"/>
                  </a:lnTo>
                  <a:lnTo>
                    <a:pt x="105291" y="436861"/>
                  </a:lnTo>
                  <a:lnTo>
                    <a:pt x="145858" y="458881"/>
                  </a:lnTo>
                  <a:lnTo>
                    <a:pt x="190687" y="472798"/>
                  </a:lnTo>
                  <a:lnTo>
                    <a:pt x="238819" y="477650"/>
                  </a:lnTo>
                  <a:lnTo>
                    <a:pt x="286951" y="472798"/>
                  </a:lnTo>
                  <a:lnTo>
                    <a:pt x="331781" y="458881"/>
                  </a:lnTo>
                  <a:lnTo>
                    <a:pt x="372348" y="436861"/>
                  </a:lnTo>
                  <a:lnTo>
                    <a:pt x="407693" y="407698"/>
                  </a:lnTo>
                  <a:lnTo>
                    <a:pt x="436854" y="372352"/>
                  </a:lnTo>
                  <a:lnTo>
                    <a:pt x="458872" y="331783"/>
                  </a:lnTo>
                  <a:lnTo>
                    <a:pt x="472788" y="286952"/>
                  </a:lnTo>
                  <a:lnTo>
                    <a:pt x="477639" y="238819"/>
                  </a:lnTo>
                  <a:lnTo>
                    <a:pt x="472788" y="190690"/>
                  </a:lnTo>
                  <a:lnTo>
                    <a:pt x="458872" y="145862"/>
                  </a:lnTo>
                  <a:lnTo>
                    <a:pt x="436854" y="105295"/>
                  </a:lnTo>
                  <a:lnTo>
                    <a:pt x="407693" y="69950"/>
                  </a:lnTo>
                  <a:lnTo>
                    <a:pt x="372348" y="40788"/>
                  </a:lnTo>
                  <a:lnTo>
                    <a:pt x="331781" y="18768"/>
                  </a:lnTo>
                  <a:lnTo>
                    <a:pt x="286951" y="4852"/>
                  </a:lnTo>
                  <a:lnTo>
                    <a:pt x="238819" y="0"/>
                  </a:lnTo>
                  <a:close/>
                </a:path>
              </a:pathLst>
            </a:custGeom>
            <a:ln w="19915">
              <a:solidFill>
                <a:srgbClr val="005EB8"/>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Helvetica"/>
              </a:endParaRPr>
            </a:p>
          </p:txBody>
        </p:sp>
        <p:pic>
          <p:nvPicPr>
            <p:cNvPr id="66" name="object 66">
              <a:hlinkClick r:id="" action="ppaction://hlinkshowjump?jump=nextslide"/>
            </p:cNvPr>
            <p:cNvPicPr/>
            <p:nvPr/>
          </p:nvPicPr>
          <p:blipFill>
            <a:blip r:embed="rId6" cstate="print"/>
            <a:stretch>
              <a:fillRect/>
            </a:stretch>
          </p:blipFill>
          <p:spPr>
            <a:xfrm>
              <a:off x="18304232" y="10365995"/>
              <a:ext cx="230072" cy="209784"/>
            </a:xfrm>
            <a:prstGeom prst="rect">
              <a:avLst/>
            </a:prstGeom>
          </p:spPr>
        </p:pic>
      </p:grpSp>
      <p:sp>
        <p:nvSpPr>
          <p:cNvPr id="67" name="object 67"/>
          <p:cNvSpPr txBox="1">
            <a:spLocks noGrp="1"/>
          </p:cNvSpPr>
          <p:nvPr>
            <p:ph type="sldNum" sz="quarter" idx="7"/>
          </p:nvPr>
        </p:nvSpPr>
        <p:spPr>
          <a:prstGeom prst="rect">
            <a:avLst/>
          </a:prstGeom>
        </p:spPr>
        <p:txBody>
          <a:bodyPr vert="horz" wrap="square" lIns="0" tIns="0" rIns="0" bIns="0" rtlCol="0">
            <a:spAutoFit/>
          </a:bodyPr>
          <a:lstStyle/>
          <a:p>
            <a:pPr marL="23104" marR="0" lvl="0" indent="0" algn="l" defTabSz="554492" rtl="0" eaLnBrk="1" fontAlgn="auto" latinLnBrk="0" hangingPunct="1">
              <a:lnSpc>
                <a:spcPts val="1261"/>
              </a:lnSpc>
              <a:spcBef>
                <a:spcPts val="0"/>
              </a:spcBef>
              <a:spcAft>
                <a:spcPts val="0"/>
              </a:spcAft>
              <a:buClrTx/>
              <a:buSzTx/>
              <a:buFontTx/>
              <a:buNone/>
              <a:tabLst/>
              <a:defRPr/>
            </a:pPr>
            <a:fld id="{81D60167-4931-47E6-BA6A-407CBD079E47}" type="slidenum">
              <a:rPr kumimoji="0" sz="1061" b="0" i="0" u="none" strike="noStrike" kern="0" cap="none" spc="-15" normalizeH="0" baseline="0" noProof="0" dirty="0">
                <a:ln>
                  <a:noFill/>
                </a:ln>
                <a:solidFill>
                  <a:srgbClr val="005EB8"/>
                </a:solidFill>
                <a:effectLst/>
                <a:uLnTx/>
                <a:uFillTx/>
                <a:latin typeface="FrutigerLTPro-Roman"/>
                <a:ea typeface="+mn-ea"/>
              </a:rPr>
              <a:pPr marL="23104" marR="0" lvl="0" indent="0" algn="l" defTabSz="554492" rtl="0" eaLnBrk="1" fontAlgn="auto" latinLnBrk="0" hangingPunct="1">
                <a:lnSpc>
                  <a:spcPts val="1261"/>
                </a:lnSpc>
                <a:spcBef>
                  <a:spcPts val="0"/>
                </a:spcBef>
                <a:spcAft>
                  <a:spcPts val="0"/>
                </a:spcAft>
                <a:buClrTx/>
                <a:buSzTx/>
                <a:buFontTx/>
                <a:buNone/>
                <a:tabLst/>
                <a:defRPr/>
              </a:pPr>
              <a:t>35</a:t>
            </a:fld>
            <a:endParaRPr kumimoji="0" sz="1061" b="0" i="0" u="none" strike="noStrike" kern="0" cap="none" spc="-15" normalizeH="0" baseline="0" noProof="0">
              <a:ln>
                <a:noFill/>
              </a:ln>
              <a:solidFill>
                <a:srgbClr val="005EB8"/>
              </a:solidFill>
              <a:effectLst/>
              <a:uLnTx/>
              <a:uFillTx/>
              <a:latin typeface="FrutigerLTPro-Roman"/>
              <a:ea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F0CFF52-8BBF-87AA-8B74-6E5966444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12240"/>
            <a:ext cx="8554820" cy="4400954"/>
          </a:xfrm>
          <a:prstGeom prst="rect">
            <a:avLst/>
          </a:prstGeom>
        </p:spPr>
      </p:pic>
      <p:sp>
        <p:nvSpPr>
          <p:cNvPr id="7" name="Title 2">
            <a:extLst>
              <a:ext uri="{FF2B5EF4-FFF2-40B4-BE49-F238E27FC236}">
                <a16:creationId xmlns:a16="http://schemas.microsoft.com/office/drawing/2014/main" id="{46B9ED87-56F0-A083-4034-C28F8AA11850}"/>
              </a:ext>
            </a:extLst>
          </p:cNvPr>
          <p:cNvSpPr txBox="1">
            <a:spLocks/>
          </p:cNvSpPr>
          <p:nvPr/>
        </p:nvSpPr>
        <p:spPr>
          <a:xfrm>
            <a:off x="410986" y="242816"/>
            <a:ext cx="8756073" cy="611649"/>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Arial"/>
                <a:cs typeface="Arial"/>
                <a:sym typeface="Arial"/>
              </a:rPr>
              <a:t>Scope for Growth Definitions – Stretch/Complexity </a:t>
            </a:r>
          </a:p>
        </p:txBody>
      </p:sp>
      <p:pic>
        <p:nvPicPr>
          <p:cNvPr id="9" name="Picture 8" descr="Chart, sunburst chart&#10;&#10;Description automatically generated">
            <a:extLst>
              <a:ext uri="{FF2B5EF4-FFF2-40B4-BE49-F238E27FC236}">
                <a16:creationId xmlns:a16="http://schemas.microsoft.com/office/drawing/2014/main" id="{A7FBCB19-16C1-4CA7-04C3-C5E12E769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21" y="2080132"/>
            <a:ext cx="3524157" cy="2898267"/>
          </a:xfrm>
          <a:prstGeom prst="rect">
            <a:avLst/>
          </a:prstGeom>
        </p:spPr>
      </p:pic>
    </p:spTree>
    <p:extLst>
      <p:ext uri="{BB962C8B-B14F-4D97-AF65-F5344CB8AC3E}">
        <p14:creationId xmlns:p14="http://schemas.microsoft.com/office/powerpoint/2010/main" val="16950155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11A8-1D42-37E3-8B37-35C97D79DED8}"/>
              </a:ext>
            </a:extLst>
          </p:cNvPr>
          <p:cNvSpPr>
            <a:spLocks noGrp="1"/>
          </p:cNvSpPr>
          <p:nvPr>
            <p:ph type="title"/>
          </p:nvPr>
        </p:nvSpPr>
        <p:spPr>
          <a:xfrm>
            <a:off x="309458" y="197490"/>
            <a:ext cx="10641499" cy="611649"/>
          </a:xfrm>
        </p:spPr>
        <p:txBody>
          <a:bodyPr>
            <a:normAutofit/>
          </a:bodyPr>
          <a:lstStyle/>
          <a:p>
            <a:r>
              <a:rPr lang="en-US" sz="2800" b="1" dirty="0">
                <a:latin typeface="Arial"/>
                <a:cs typeface="Arial"/>
              </a:rPr>
              <a:t>Using the model: Summary </a:t>
            </a:r>
            <a:endParaRPr lang="en-US" sz="2800" b="1" dirty="0">
              <a:latin typeface="Arial"/>
              <a:ea typeface="+mj-lt"/>
              <a:cs typeface="+mj-lt"/>
            </a:endParaRPr>
          </a:p>
        </p:txBody>
      </p:sp>
      <p:sp>
        <p:nvSpPr>
          <p:cNvPr id="3" name="Content Placeholder 2">
            <a:extLst>
              <a:ext uri="{FF2B5EF4-FFF2-40B4-BE49-F238E27FC236}">
                <a16:creationId xmlns:a16="http://schemas.microsoft.com/office/drawing/2014/main" id="{3C158B7E-C9D5-897A-DBE9-69974820F8A2}"/>
              </a:ext>
            </a:extLst>
          </p:cNvPr>
          <p:cNvSpPr>
            <a:spLocks noGrp="1"/>
          </p:cNvSpPr>
          <p:nvPr>
            <p:ph sz="quarter" idx="10"/>
          </p:nvPr>
        </p:nvSpPr>
        <p:spPr>
          <a:xfrm>
            <a:off x="784109" y="1482124"/>
            <a:ext cx="5053499" cy="4066951"/>
          </a:xfrm>
        </p:spPr>
        <p:txBody>
          <a:bodyPr vert="horz" lIns="91440" tIns="45720" rIns="91440" bIns="45720" rtlCol="0" anchor="t">
            <a:normAutofit/>
          </a:bodyPr>
          <a:lstStyle/>
          <a:p>
            <a:pPr marL="342900" indent="-342900">
              <a:buAutoNum type="arabicPeriod"/>
            </a:pPr>
            <a:r>
              <a:rPr lang="en-US" sz="1600" b="1">
                <a:solidFill>
                  <a:srgbClr val="005EB8"/>
                </a:solidFill>
                <a:latin typeface="Arial"/>
                <a:ea typeface="+mn-lt"/>
                <a:cs typeface="+mn-lt"/>
              </a:rPr>
              <a:t>Identify current position</a:t>
            </a:r>
            <a:r>
              <a:rPr lang="en-US" sz="1600">
                <a:latin typeface="Arial"/>
                <a:ea typeface="+mn-lt"/>
                <a:cs typeface="+mn-lt"/>
              </a:rPr>
              <a:t> - Individual and line manager agree the individual’s current position in one of the model segments (see next slides). What evidence is there to support this? </a:t>
            </a:r>
            <a:endParaRPr lang="en-US">
              <a:cs typeface="Calibri" panose="020F0502020204030204"/>
            </a:endParaRPr>
          </a:p>
          <a:p>
            <a:pPr marL="342900" indent="-342900">
              <a:buAutoNum type="arabicPeriod"/>
            </a:pPr>
            <a:r>
              <a:rPr lang="en-US" sz="1600" b="1">
                <a:solidFill>
                  <a:srgbClr val="005EB8"/>
                </a:solidFill>
                <a:latin typeface="Arial"/>
                <a:ea typeface="+mn-lt"/>
                <a:cs typeface="+mn-lt"/>
              </a:rPr>
              <a:t>Identify aspirational position</a:t>
            </a:r>
            <a:r>
              <a:rPr lang="en-US" sz="1600">
                <a:latin typeface="Arial"/>
                <a:ea typeface="+mn-lt"/>
                <a:cs typeface="+mn-lt"/>
              </a:rPr>
              <a:t> - Identify where the individual wants to move to in the future and how they will do this to progress their careers. A two-year timeframe is recommended to help shape their development plans. </a:t>
            </a:r>
          </a:p>
          <a:p>
            <a:pPr marL="342900" indent="-342900">
              <a:buAutoNum type="arabicPeriod"/>
            </a:pPr>
            <a:r>
              <a:rPr lang="en-US" sz="1600" b="1">
                <a:solidFill>
                  <a:srgbClr val="005EB8"/>
                </a:solidFill>
                <a:latin typeface="Arial"/>
                <a:ea typeface="+mn-lt"/>
                <a:cs typeface="+mn-lt"/>
              </a:rPr>
              <a:t>Record current position</a:t>
            </a:r>
            <a:r>
              <a:rPr lang="en-US" sz="1600">
                <a:latin typeface="Arial"/>
                <a:ea typeface="+mn-lt"/>
                <a:cs typeface="+mn-lt"/>
              </a:rPr>
              <a:t> - Support the individual to record their current position on the model on the conversation record along with further reflections, aspirations and the appropriate development interventions (explored in next section).</a:t>
            </a:r>
            <a:endParaRPr lang="en-US" sz="1600">
              <a:latin typeface="Arial"/>
              <a:cs typeface="Calibri"/>
            </a:endParaRPr>
          </a:p>
        </p:txBody>
      </p:sp>
      <p:pic>
        <p:nvPicPr>
          <p:cNvPr id="4" name="Content Placeholder 6" descr="A picture containing text, screenshot, logo, font&#10;&#10;Description automatically generated">
            <a:extLst>
              <a:ext uri="{FF2B5EF4-FFF2-40B4-BE49-F238E27FC236}">
                <a16:creationId xmlns:a16="http://schemas.microsoft.com/office/drawing/2014/main" id="{071B8144-AD78-6B7E-42ED-5C4BD8721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858" y="1703157"/>
            <a:ext cx="5538550" cy="3845918"/>
          </a:xfrm>
          <a:prstGeom prst="rect">
            <a:avLst/>
          </a:prstGeom>
        </p:spPr>
      </p:pic>
      <p:pic>
        <p:nvPicPr>
          <p:cNvPr id="6" name="Graphic 7" descr="Comment Add outline">
            <a:extLst>
              <a:ext uri="{FF2B5EF4-FFF2-40B4-BE49-F238E27FC236}">
                <a16:creationId xmlns:a16="http://schemas.microsoft.com/office/drawing/2014/main" id="{0494583D-A394-B2FB-BB82-8C199B0ADF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45363" y="6316930"/>
            <a:ext cx="546637" cy="541070"/>
          </a:xfrm>
          <a:prstGeom prst="rect">
            <a:avLst/>
          </a:prstGeom>
        </p:spPr>
      </p:pic>
    </p:spTree>
    <p:extLst>
      <p:ext uri="{BB962C8B-B14F-4D97-AF65-F5344CB8AC3E}">
        <p14:creationId xmlns:p14="http://schemas.microsoft.com/office/powerpoint/2010/main" val="2081293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28" y="3238"/>
            <a:ext cx="7901140" cy="6854534"/>
            <a:chOff x="0" y="5339"/>
            <a:chExt cx="13029565" cy="11303635"/>
          </a:xfrm>
        </p:grpSpPr>
        <p:pic>
          <p:nvPicPr>
            <p:cNvPr id="3" name="object 3"/>
            <p:cNvPicPr/>
            <p:nvPr/>
          </p:nvPicPr>
          <p:blipFill>
            <a:blip r:embed="rId3" cstate="print"/>
            <a:stretch>
              <a:fillRect/>
            </a:stretch>
          </p:blipFill>
          <p:spPr>
            <a:xfrm>
              <a:off x="0" y="5339"/>
              <a:ext cx="6479300" cy="10464813"/>
            </a:xfrm>
            <a:prstGeom prst="rect">
              <a:avLst/>
            </a:prstGeom>
          </p:spPr>
        </p:pic>
        <p:pic>
          <p:nvPicPr>
            <p:cNvPr id="4" name="object 4"/>
            <p:cNvPicPr/>
            <p:nvPr/>
          </p:nvPicPr>
          <p:blipFill>
            <a:blip r:embed="rId4" cstate="print"/>
            <a:stretch>
              <a:fillRect/>
            </a:stretch>
          </p:blipFill>
          <p:spPr>
            <a:xfrm>
              <a:off x="0" y="6892900"/>
              <a:ext cx="6713753" cy="4415656"/>
            </a:xfrm>
            <a:prstGeom prst="rect">
              <a:avLst/>
            </a:prstGeom>
          </p:spPr>
        </p:pic>
        <p:pic>
          <p:nvPicPr>
            <p:cNvPr id="5" name="object 5"/>
            <p:cNvPicPr/>
            <p:nvPr/>
          </p:nvPicPr>
          <p:blipFill>
            <a:blip r:embed="rId5" cstate="print"/>
            <a:stretch>
              <a:fillRect/>
            </a:stretch>
          </p:blipFill>
          <p:spPr>
            <a:xfrm>
              <a:off x="6010476" y="10153881"/>
              <a:ext cx="3459842" cy="1154674"/>
            </a:xfrm>
            <a:prstGeom prst="rect">
              <a:avLst/>
            </a:prstGeom>
          </p:spPr>
        </p:pic>
        <p:sp>
          <p:nvSpPr>
            <p:cNvPr id="6" name="object 6"/>
            <p:cNvSpPr/>
            <p:nvPr/>
          </p:nvSpPr>
          <p:spPr>
            <a:xfrm>
              <a:off x="7105536" y="3196862"/>
              <a:ext cx="5913755" cy="5129530"/>
            </a:xfrm>
            <a:custGeom>
              <a:avLst/>
              <a:gdLst/>
              <a:ahLst/>
              <a:cxnLst/>
              <a:rect l="l" t="t" r="r" b="b"/>
              <a:pathLst>
                <a:path w="5913755" h="5129530">
                  <a:moveTo>
                    <a:pt x="5913259" y="4330230"/>
                  </a:moveTo>
                  <a:lnTo>
                    <a:pt x="5909526" y="4283913"/>
                  </a:lnTo>
                  <a:lnTo>
                    <a:pt x="5898705" y="4239971"/>
                  </a:lnTo>
                  <a:lnTo>
                    <a:pt x="5881382" y="4199001"/>
                  </a:lnTo>
                  <a:lnTo>
                    <a:pt x="5858167" y="4161574"/>
                  </a:lnTo>
                  <a:lnTo>
                    <a:pt x="5829617" y="4128300"/>
                  </a:lnTo>
                  <a:lnTo>
                    <a:pt x="5796343" y="4099763"/>
                  </a:lnTo>
                  <a:lnTo>
                    <a:pt x="5758929" y="4076535"/>
                  </a:lnTo>
                  <a:lnTo>
                    <a:pt x="5717959" y="4059212"/>
                  </a:lnTo>
                  <a:lnTo>
                    <a:pt x="5674017" y="4048391"/>
                  </a:lnTo>
                  <a:lnTo>
                    <a:pt x="5627687" y="4044658"/>
                  </a:lnTo>
                  <a:lnTo>
                    <a:pt x="285572" y="4044658"/>
                  </a:lnTo>
                  <a:lnTo>
                    <a:pt x="239255" y="4048391"/>
                  </a:lnTo>
                  <a:lnTo>
                    <a:pt x="195313" y="4059212"/>
                  </a:lnTo>
                  <a:lnTo>
                    <a:pt x="154330" y="4076535"/>
                  </a:lnTo>
                  <a:lnTo>
                    <a:pt x="116916" y="4099763"/>
                  </a:lnTo>
                  <a:lnTo>
                    <a:pt x="83642" y="4128300"/>
                  </a:lnTo>
                  <a:lnTo>
                    <a:pt x="55092" y="4161574"/>
                  </a:lnTo>
                  <a:lnTo>
                    <a:pt x="31877" y="4199001"/>
                  </a:lnTo>
                  <a:lnTo>
                    <a:pt x="14554" y="4239971"/>
                  </a:lnTo>
                  <a:lnTo>
                    <a:pt x="3733" y="4283913"/>
                  </a:lnTo>
                  <a:lnTo>
                    <a:pt x="0" y="4330230"/>
                  </a:lnTo>
                  <a:lnTo>
                    <a:pt x="0" y="4788954"/>
                  </a:lnTo>
                  <a:lnTo>
                    <a:pt x="3733" y="4835283"/>
                  </a:lnTo>
                  <a:lnTo>
                    <a:pt x="14554" y="4879225"/>
                  </a:lnTo>
                  <a:lnTo>
                    <a:pt x="31877" y="4920196"/>
                  </a:lnTo>
                  <a:lnTo>
                    <a:pt x="55092" y="4957623"/>
                  </a:lnTo>
                  <a:lnTo>
                    <a:pt x="83642" y="4990897"/>
                  </a:lnTo>
                  <a:lnTo>
                    <a:pt x="116916" y="5019446"/>
                  </a:lnTo>
                  <a:lnTo>
                    <a:pt x="154330" y="5042662"/>
                  </a:lnTo>
                  <a:lnTo>
                    <a:pt x="195313" y="5059985"/>
                  </a:lnTo>
                  <a:lnTo>
                    <a:pt x="239255" y="5070805"/>
                  </a:lnTo>
                  <a:lnTo>
                    <a:pt x="285572" y="5074539"/>
                  </a:lnTo>
                  <a:lnTo>
                    <a:pt x="5516334" y="5074539"/>
                  </a:lnTo>
                  <a:lnTo>
                    <a:pt x="5559615" y="5072443"/>
                  </a:lnTo>
                  <a:lnTo>
                    <a:pt x="5601538" y="5066296"/>
                  </a:lnTo>
                  <a:lnTo>
                    <a:pt x="5641873" y="5056352"/>
                  </a:lnTo>
                  <a:lnTo>
                    <a:pt x="5680380" y="5042814"/>
                  </a:lnTo>
                  <a:lnTo>
                    <a:pt x="5913259" y="5129250"/>
                  </a:lnTo>
                  <a:lnTo>
                    <a:pt x="5826023" y="4941633"/>
                  </a:lnTo>
                  <a:lnTo>
                    <a:pt x="5856033" y="4903317"/>
                  </a:lnTo>
                  <a:lnTo>
                    <a:pt x="5880290" y="4861534"/>
                  </a:lnTo>
                  <a:lnTo>
                    <a:pt x="5898261" y="4816729"/>
                  </a:lnTo>
                  <a:lnTo>
                    <a:pt x="5909424" y="4769383"/>
                  </a:lnTo>
                  <a:lnTo>
                    <a:pt x="5913259" y="4719929"/>
                  </a:lnTo>
                  <a:lnTo>
                    <a:pt x="5913259" y="4330230"/>
                  </a:lnTo>
                  <a:close/>
                </a:path>
                <a:path w="5913755" h="5129530">
                  <a:moveTo>
                    <a:pt x="5913259" y="285572"/>
                  </a:moveTo>
                  <a:lnTo>
                    <a:pt x="5909526" y="239255"/>
                  </a:lnTo>
                  <a:lnTo>
                    <a:pt x="5898705" y="195313"/>
                  </a:lnTo>
                  <a:lnTo>
                    <a:pt x="5881382" y="154330"/>
                  </a:lnTo>
                  <a:lnTo>
                    <a:pt x="5858167" y="116916"/>
                  </a:lnTo>
                  <a:lnTo>
                    <a:pt x="5829617" y="83642"/>
                  </a:lnTo>
                  <a:lnTo>
                    <a:pt x="5796343" y="55092"/>
                  </a:lnTo>
                  <a:lnTo>
                    <a:pt x="5758929" y="31877"/>
                  </a:lnTo>
                  <a:lnTo>
                    <a:pt x="5717959" y="14554"/>
                  </a:lnTo>
                  <a:lnTo>
                    <a:pt x="5674017" y="3733"/>
                  </a:lnTo>
                  <a:lnTo>
                    <a:pt x="5627687" y="0"/>
                  </a:lnTo>
                  <a:lnTo>
                    <a:pt x="285572" y="0"/>
                  </a:lnTo>
                  <a:lnTo>
                    <a:pt x="239255" y="3733"/>
                  </a:lnTo>
                  <a:lnTo>
                    <a:pt x="195313" y="14554"/>
                  </a:lnTo>
                  <a:lnTo>
                    <a:pt x="154330" y="31877"/>
                  </a:lnTo>
                  <a:lnTo>
                    <a:pt x="116916" y="55092"/>
                  </a:lnTo>
                  <a:lnTo>
                    <a:pt x="83642" y="83642"/>
                  </a:lnTo>
                  <a:lnTo>
                    <a:pt x="55092" y="116916"/>
                  </a:lnTo>
                  <a:lnTo>
                    <a:pt x="31877" y="154330"/>
                  </a:lnTo>
                  <a:lnTo>
                    <a:pt x="14554" y="195313"/>
                  </a:lnTo>
                  <a:lnTo>
                    <a:pt x="3733" y="239255"/>
                  </a:lnTo>
                  <a:lnTo>
                    <a:pt x="0" y="285572"/>
                  </a:lnTo>
                  <a:lnTo>
                    <a:pt x="0" y="465099"/>
                  </a:lnTo>
                  <a:lnTo>
                    <a:pt x="3733" y="511429"/>
                  </a:lnTo>
                  <a:lnTo>
                    <a:pt x="14554" y="555371"/>
                  </a:lnTo>
                  <a:lnTo>
                    <a:pt x="31877" y="596341"/>
                  </a:lnTo>
                  <a:lnTo>
                    <a:pt x="55092" y="633755"/>
                  </a:lnTo>
                  <a:lnTo>
                    <a:pt x="83642" y="667029"/>
                  </a:lnTo>
                  <a:lnTo>
                    <a:pt x="116916" y="695579"/>
                  </a:lnTo>
                  <a:lnTo>
                    <a:pt x="154330" y="718807"/>
                  </a:lnTo>
                  <a:lnTo>
                    <a:pt x="195313" y="736117"/>
                  </a:lnTo>
                  <a:lnTo>
                    <a:pt x="239255" y="746937"/>
                  </a:lnTo>
                  <a:lnTo>
                    <a:pt x="285572" y="750671"/>
                  </a:lnTo>
                  <a:lnTo>
                    <a:pt x="5516334" y="750671"/>
                  </a:lnTo>
                  <a:lnTo>
                    <a:pt x="5559615" y="748576"/>
                  </a:lnTo>
                  <a:lnTo>
                    <a:pt x="5601538" y="742429"/>
                  </a:lnTo>
                  <a:lnTo>
                    <a:pt x="5641873" y="732485"/>
                  </a:lnTo>
                  <a:lnTo>
                    <a:pt x="5680380" y="718959"/>
                  </a:lnTo>
                  <a:lnTo>
                    <a:pt x="5913259" y="805383"/>
                  </a:lnTo>
                  <a:lnTo>
                    <a:pt x="5826023" y="617766"/>
                  </a:lnTo>
                  <a:lnTo>
                    <a:pt x="5856033" y="579450"/>
                  </a:lnTo>
                  <a:lnTo>
                    <a:pt x="5880290" y="537667"/>
                  </a:lnTo>
                  <a:lnTo>
                    <a:pt x="5898261" y="492874"/>
                  </a:lnTo>
                  <a:lnTo>
                    <a:pt x="5909424" y="445516"/>
                  </a:lnTo>
                  <a:lnTo>
                    <a:pt x="5913259" y="396062"/>
                  </a:lnTo>
                  <a:lnTo>
                    <a:pt x="5913259" y="285572"/>
                  </a:lnTo>
                  <a:close/>
                </a:path>
              </a:pathLst>
            </a:custGeom>
            <a:solidFill>
              <a:srgbClr val="2E266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7105533" y="4198587"/>
              <a:ext cx="5913755" cy="2432685"/>
            </a:xfrm>
            <a:custGeom>
              <a:avLst/>
              <a:gdLst/>
              <a:ahLst/>
              <a:cxnLst/>
              <a:rect l="l" t="t" r="r" b="b"/>
              <a:pathLst>
                <a:path w="5913755" h="2432684">
                  <a:moveTo>
                    <a:pt x="285572" y="0"/>
                  </a:moveTo>
                  <a:lnTo>
                    <a:pt x="5627682" y="0"/>
                  </a:lnTo>
                  <a:lnTo>
                    <a:pt x="5674005" y="3737"/>
                  </a:lnTo>
                  <a:lnTo>
                    <a:pt x="5717948" y="14559"/>
                  </a:lnTo>
                  <a:lnTo>
                    <a:pt x="5758923" y="31875"/>
                  </a:lnTo>
                  <a:lnTo>
                    <a:pt x="5796343" y="55100"/>
                  </a:lnTo>
                  <a:lnTo>
                    <a:pt x="5829619" y="83644"/>
                  </a:lnTo>
                  <a:lnTo>
                    <a:pt x="5858163" y="116919"/>
                  </a:lnTo>
                  <a:lnTo>
                    <a:pt x="5881388" y="154337"/>
                  </a:lnTo>
                  <a:lnTo>
                    <a:pt x="5898705" y="195311"/>
                  </a:lnTo>
                  <a:lnTo>
                    <a:pt x="5909527" y="239252"/>
                  </a:lnTo>
                  <a:lnTo>
                    <a:pt x="5913264" y="285572"/>
                  </a:lnTo>
                  <a:lnTo>
                    <a:pt x="5913264" y="2092260"/>
                  </a:lnTo>
                  <a:lnTo>
                    <a:pt x="5909527" y="2138583"/>
                  </a:lnTo>
                  <a:lnTo>
                    <a:pt x="5898705" y="2182526"/>
                  </a:lnTo>
                  <a:lnTo>
                    <a:pt x="5881388" y="2223500"/>
                  </a:lnTo>
                  <a:lnTo>
                    <a:pt x="5858163" y="2260918"/>
                  </a:lnTo>
                  <a:lnTo>
                    <a:pt x="5829619" y="2294193"/>
                  </a:lnTo>
                  <a:lnTo>
                    <a:pt x="5796343" y="2322736"/>
                  </a:lnTo>
                  <a:lnTo>
                    <a:pt x="5758923" y="2345959"/>
                  </a:lnTo>
                  <a:lnTo>
                    <a:pt x="5717948" y="2363275"/>
                  </a:lnTo>
                  <a:lnTo>
                    <a:pt x="5674005" y="2374095"/>
                  </a:lnTo>
                  <a:lnTo>
                    <a:pt x="5627682" y="2377833"/>
                  </a:lnTo>
                  <a:lnTo>
                    <a:pt x="396930" y="2377833"/>
                  </a:lnTo>
                  <a:lnTo>
                    <a:pt x="353643" y="2375734"/>
                  </a:lnTo>
                  <a:lnTo>
                    <a:pt x="311718" y="2369592"/>
                  </a:lnTo>
                  <a:lnTo>
                    <a:pt x="271387" y="2359642"/>
                  </a:lnTo>
                  <a:lnTo>
                    <a:pt x="232882" y="2346117"/>
                  </a:lnTo>
                  <a:lnTo>
                    <a:pt x="0" y="2432543"/>
                  </a:lnTo>
                  <a:lnTo>
                    <a:pt x="87243" y="2244926"/>
                  </a:lnTo>
                  <a:lnTo>
                    <a:pt x="57225" y="2206605"/>
                  </a:lnTo>
                  <a:lnTo>
                    <a:pt x="32971" y="2164822"/>
                  </a:lnTo>
                  <a:lnTo>
                    <a:pt x="15001" y="2120029"/>
                  </a:lnTo>
                  <a:lnTo>
                    <a:pt x="3837" y="2072679"/>
                  </a:lnTo>
                  <a:lnTo>
                    <a:pt x="0" y="2023226"/>
                  </a:lnTo>
                  <a:lnTo>
                    <a:pt x="0" y="285572"/>
                  </a:lnTo>
                  <a:lnTo>
                    <a:pt x="3737" y="239252"/>
                  </a:lnTo>
                  <a:lnTo>
                    <a:pt x="14558" y="195311"/>
                  </a:lnTo>
                  <a:lnTo>
                    <a:pt x="31874" y="154337"/>
                  </a:lnTo>
                  <a:lnTo>
                    <a:pt x="55097" y="116919"/>
                  </a:lnTo>
                  <a:lnTo>
                    <a:pt x="83640" y="83644"/>
                  </a:lnTo>
                  <a:lnTo>
                    <a:pt x="116914" y="55100"/>
                  </a:lnTo>
                  <a:lnTo>
                    <a:pt x="154332" y="31875"/>
                  </a:lnTo>
                  <a:lnTo>
                    <a:pt x="195307" y="14559"/>
                  </a:lnTo>
                  <a:lnTo>
                    <a:pt x="239249" y="3737"/>
                  </a:lnTo>
                  <a:lnTo>
                    <a:pt x="285572" y="0"/>
                  </a:lnTo>
                  <a:close/>
                </a:path>
              </a:pathLst>
            </a:custGeom>
            <a:ln w="20941">
              <a:solidFill>
                <a:srgbClr val="2E2663"/>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7105533" y="8530783"/>
              <a:ext cx="5913755" cy="1297940"/>
            </a:xfrm>
            <a:custGeom>
              <a:avLst/>
              <a:gdLst/>
              <a:ahLst/>
              <a:cxnLst/>
              <a:rect l="l" t="t" r="r" b="b"/>
              <a:pathLst>
                <a:path w="5913755" h="1297940">
                  <a:moveTo>
                    <a:pt x="285572" y="0"/>
                  </a:moveTo>
                  <a:lnTo>
                    <a:pt x="5627682" y="0"/>
                  </a:lnTo>
                  <a:lnTo>
                    <a:pt x="5674005" y="3737"/>
                  </a:lnTo>
                  <a:lnTo>
                    <a:pt x="5717948" y="14559"/>
                  </a:lnTo>
                  <a:lnTo>
                    <a:pt x="5758923" y="31875"/>
                  </a:lnTo>
                  <a:lnTo>
                    <a:pt x="5796343" y="55100"/>
                  </a:lnTo>
                  <a:lnTo>
                    <a:pt x="5829619" y="83644"/>
                  </a:lnTo>
                  <a:lnTo>
                    <a:pt x="5858163" y="116919"/>
                  </a:lnTo>
                  <a:lnTo>
                    <a:pt x="5881388" y="154337"/>
                  </a:lnTo>
                  <a:lnTo>
                    <a:pt x="5898705" y="195311"/>
                  </a:lnTo>
                  <a:lnTo>
                    <a:pt x="5909527" y="239252"/>
                  </a:lnTo>
                  <a:lnTo>
                    <a:pt x="5913264" y="285572"/>
                  </a:lnTo>
                  <a:lnTo>
                    <a:pt x="5913264" y="957133"/>
                  </a:lnTo>
                  <a:lnTo>
                    <a:pt x="5909527" y="1003456"/>
                  </a:lnTo>
                  <a:lnTo>
                    <a:pt x="5898705" y="1047399"/>
                  </a:lnTo>
                  <a:lnTo>
                    <a:pt x="5881388" y="1088374"/>
                  </a:lnTo>
                  <a:lnTo>
                    <a:pt x="5858163" y="1125794"/>
                  </a:lnTo>
                  <a:lnTo>
                    <a:pt x="5829619" y="1159070"/>
                  </a:lnTo>
                  <a:lnTo>
                    <a:pt x="5796343" y="1187615"/>
                  </a:lnTo>
                  <a:lnTo>
                    <a:pt x="5758923" y="1210839"/>
                  </a:lnTo>
                  <a:lnTo>
                    <a:pt x="5717948" y="1228156"/>
                  </a:lnTo>
                  <a:lnTo>
                    <a:pt x="5674005" y="1238978"/>
                  </a:lnTo>
                  <a:lnTo>
                    <a:pt x="5627682" y="1242716"/>
                  </a:lnTo>
                  <a:lnTo>
                    <a:pt x="396930" y="1242716"/>
                  </a:lnTo>
                  <a:lnTo>
                    <a:pt x="353643" y="1240616"/>
                  </a:lnTo>
                  <a:lnTo>
                    <a:pt x="311718" y="1234474"/>
                  </a:lnTo>
                  <a:lnTo>
                    <a:pt x="271387" y="1224520"/>
                  </a:lnTo>
                  <a:lnTo>
                    <a:pt x="232882" y="1210989"/>
                  </a:lnTo>
                  <a:lnTo>
                    <a:pt x="0" y="1297415"/>
                  </a:lnTo>
                  <a:lnTo>
                    <a:pt x="87243" y="1109798"/>
                  </a:lnTo>
                  <a:lnTo>
                    <a:pt x="57225" y="1071481"/>
                  </a:lnTo>
                  <a:lnTo>
                    <a:pt x="32971" y="1029699"/>
                  </a:lnTo>
                  <a:lnTo>
                    <a:pt x="15001" y="984906"/>
                  </a:lnTo>
                  <a:lnTo>
                    <a:pt x="3837" y="937558"/>
                  </a:lnTo>
                  <a:lnTo>
                    <a:pt x="0" y="888109"/>
                  </a:lnTo>
                  <a:lnTo>
                    <a:pt x="0" y="285572"/>
                  </a:lnTo>
                  <a:lnTo>
                    <a:pt x="3737" y="239252"/>
                  </a:lnTo>
                  <a:lnTo>
                    <a:pt x="14558" y="195311"/>
                  </a:lnTo>
                  <a:lnTo>
                    <a:pt x="31874" y="154337"/>
                  </a:lnTo>
                  <a:lnTo>
                    <a:pt x="55097" y="116919"/>
                  </a:lnTo>
                  <a:lnTo>
                    <a:pt x="83640" y="83644"/>
                  </a:lnTo>
                  <a:lnTo>
                    <a:pt x="116914" y="55100"/>
                  </a:lnTo>
                  <a:lnTo>
                    <a:pt x="154332" y="31875"/>
                  </a:lnTo>
                  <a:lnTo>
                    <a:pt x="195307" y="14559"/>
                  </a:lnTo>
                  <a:lnTo>
                    <a:pt x="239249" y="3737"/>
                  </a:lnTo>
                  <a:lnTo>
                    <a:pt x="285572" y="0"/>
                  </a:lnTo>
                  <a:close/>
                </a:path>
              </a:pathLst>
            </a:custGeom>
            <a:ln w="20941">
              <a:solidFill>
                <a:srgbClr val="2E2663"/>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 name="object 9"/>
          <p:cNvSpPr txBox="1">
            <a:spLocks noGrp="1"/>
          </p:cNvSpPr>
          <p:nvPr>
            <p:ph type="title"/>
          </p:nvPr>
        </p:nvSpPr>
        <p:spPr>
          <a:xfrm>
            <a:off x="4289258" y="666375"/>
            <a:ext cx="5150206" cy="469373"/>
          </a:xfrm>
          <a:prstGeom prst="rect">
            <a:avLst/>
          </a:prstGeom>
        </p:spPr>
        <p:txBody>
          <a:bodyPr vert="horz" wrap="square" lIns="0" tIns="7316" rIns="0" bIns="0" rtlCol="0" anchor="t">
            <a:spAutoFit/>
          </a:bodyPr>
          <a:lstStyle/>
          <a:p>
            <a:pPr marL="7701">
              <a:spcBef>
                <a:spcPts val="58"/>
              </a:spcBef>
            </a:pPr>
            <a:r>
              <a:rPr spc="-49">
                <a:solidFill>
                  <a:srgbClr val="2E2663"/>
                </a:solidFill>
              </a:rPr>
              <a:t>Your</a:t>
            </a:r>
            <a:r>
              <a:rPr spc="-149">
                <a:solidFill>
                  <a:srgbClr val="2E2663"/>
                </a:solidFill>
              </a:rPr>
              <a:t> </a:t>
            </a:r>
            <a:r>
              <a:rPr>
                <a:solidFill>
                  <a:srgbClr val="2E2663"/>
                </a:solidFill>
              </a:rPr>
              <a:t>questions</a:t>
            </a:r>
            <a:r>
              <a:rPr spc="-149">
                <a:solidFill>
                  <a:srgbClr val="2E2663"/>
                </a:solidFill>
              </a:rPr>
              <a:t> </a:t>
            </a:r>
            <a:r>
              <a:rPr spc="-6">
                <a:solidFill>
                  <a:srgbClr val="2E2663"/>
                </a:solidFill>
              </a:rPr>
              <a:t>…</a:t>
            </a:r>
            <a:r>
              <a:rPr lang="en-GB" spc="-6">
                <a:solidFill>
                  <a:srgbClr val="2E2663"/>
                </a:solidFill>
              </a:rPr>
              <a:t> </a:t>
            </a:r>
            <a:r>
              <a:rPr spc="-6">
                <a:solidFill>
                  <a:srgbClr val="2E2663"/>
                </a:solidFill>
              </a:rPr>
              <a:t>answered</a:t>
            </a:r>
          </a:p>
        </p:txBody>
      </p:sp>
      <p:sp>
        <p:nvSpPr>
          <p:cNvPr id="11" name="object 11"/>
          <p:cNvSpPr/>
          <p:nvPr/>
        </p:nvSpPr>
        <p:spPr>
          <a:xfrm>
            <a:off x="8119551" y="1938575"/>
            <a:ext cx="3586106" cy="658075"/>
          </a:xfrm>
          <a:custGeom>
            <a:avLst/>
            <a:gdLst/>
            <a:ahLst/>
            <a:cxnLst/>
            <a:rect l="l" t="t" r="r" b="b"/>
            <a:pathLst>
              <a:path w="5913755" h="1085214">
                <a:moveTo>
                  <a:pt x="5627692" y="0"/>
                </a:moveTo>
                <a:lnTo>
                  <a:pt x="285582" y="0"/>
                </a:lnTo>
                <a:lnTo>
                  <a:pt x="239259" y="3737"/>
                </a:lnTo>
                <a:lnTo>
                  <a:pt x="195316" y="14559"/>
                </a:lnTo>
                <a:lnTo>
                  <a:pt x="154341" y="31875"/>
                </a:lnTo>
                <a:lnTo>
                  <a:pt x="116921" y="55100"/>
                </a:lnTo>
                <a:lnTo>
                  <a:pt x="83645" y="83644"/>
                </a:lnTo>
                <a:lnTo>
                  <a:pt x="55100" y="116919"/>
                </a:lnTo>
                <a:lnTo>
                  <a:pt x="31876" y="154337"/>
                </a:lnTo>
                <a:lnTo>
                  <a:pt x="14559" y="195311"/>
                </a:lnTo>
                <a:lnTo>
                  <a:pt x="3737" y="239252"/>
                </a:lnTo>
                <a:lnTo>
                  <a:pt x="0" y="285572"/>
                </a:lnTo>
                <a:lnTo>
                  <a:pt x="0" y="744301"/>
                </a:lnTo>
                <a:lnTo>
                  <a:pt x="3737" y="790624"/>
                </a:lnTo>
                <a:lnTo>
                  <a:pt x="14559" y="834568"/>
                </a:lnTo>
                <a:lnTo>
                  <a:pt x="31876" y="875543"/>
                </a:lnTo>
                <a:lnTo>
                  <a:pt x="55100" y="912963"/>
                </a:lnTo>
                <a:lnTo>
                  <a:pt x="83645" y="946239"/>
                </a:lnTo>
                <a:lnTo>
                  <a:pt x="116921" y="974783"/>
                </a:lnTo>
                <a:lnTo>
                  <a:pt x="154341" y="998008"/>
                </a:lnTo>
                <a:lnTo>
                  <a:pt x="195316" y="1015325"/>
                </a:lnTo>
                <a:lnTo>
                  <a:pt x="239259" y="1026147"/>
                </a:lnTo>
                <a:lnTo>
                  <a:pt x="285582" y="1029884"/>
                </a:lnTo>
                <a:lnTo>
                  <a:pt x="5516334" y="1029884"/>
                </a:lnTo>
                <a:lnTo>
                  <a:pt x="5559621" y="1027785"/>
                </a:lnTo>
                <a:lnTo>
                  <a:pt x="5601546" y="1021642"/>
                </a:lnTo>
                <a:lnTo>
                  <a:pt x="5641877" y="1011689"/>
                </a:lnTo>
                <a:lnTo>
                  <a:pt x="5680382" y="998158"/>
                </a:lnTo>
                <a:lnTo>
                  <a:pt x="5913264" y="1084595"/>
                </a:lnTo>
                <a:lnTo>
                  <a:pt x="5826021" y="896977"/>
                </a:lnTo>
                <a:lnTo>
                  <a:pt x="5856039" y="858656"/>
                </a:lnTo>
                <a:lnTo>
                  <a:pt x="5880293" y="816870"/>
                </a:lnTo>
                <a:lnTo>
                  <a:pt x="5898263" y="772076"/>
                </a:lnTo>
                <a:lnTo>
                  <a:pt x="5909427" y="724727"/>
                </a:lnTo>
                <a:lnTo>
                  <a:pt x="5913264" y="675277"/>
                </a:lnTo>
                <a:lnTo>
                  <a:pt x="5913264" y="285572"/>
                </a:lnTo>
                <a:lnTo>
                  <a:pt x="5909527" y="239252"/>
                </a:lnTo>
                <a:lnTo>
                  <a:pt x="5898706" y="195311"/>
                </a:lnTo>
                <a:lnTo>
                  <a:pt x="5881390" y="154337"/>
                </a:lnTo>
                <a:lnTo>
                  <a:pt x="5858167" y="116919"/>
                </a:lnTo>
                <a:lnTo>
                  <a:pt x="5829624" y="83644"/>
                </a:lnTo>
                <a:lnTo>
                  <a:pt x="5796350" y="55100"/>
                </a:lnTo>
                <a:lnTo>
                  <a:pt x="5758931" y="31875"/>
                </a:lnTo>
                <a:lnTo>
                  <a:pt x="5717957" y="14559"/>
                </a:lnTo>
                <a:lnTo>
                  <a:pt x="5674015" y="3737"/>
                </a:lnTo>
                <a:lnTo>
                  <a:pt x="5627692" y="0"/>
                </a:lnTo>
                <a:close/>
              </a:path>
            </a:pathLst>
          </a:custGeom>
          <a:solidFill>
            <a:srgbClr val="2E266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8095945" y="2721046"/>
            <a:ext cx="3586106" cy="1150957"/>
          </a:xfrm>
          <a:custGeom>
            <a:avLst/>
            <a:gdLst/>
            <a:ahLst/>
            <a:cxnLst/>
            <a:rect l="l" t="t" r="r" b="b"/>
            <a:pathLst>
              <a:path w="5913755" h="1898014">
                <a:moveTo>
                  <a:pt x="285572" y="0"/>
                </a:moveTo>
                <a:lnTo>
                  <a:pt x="5627682" y="0"/>
                </a:lnTo>
                <a:lnTo>
                  <a:pt x="5674005" y="3737"/>
                </a:lnTo>
                <a:lnTo>
                  <a:pt x="5717948" y="14559"/>
                </a:lnTo>
                <a:lnTo>
                  <a:pt x="5758923" y="31875"/>
                </a:lnTo>
                <a:lnTo>
                  <a:pt x="5796343" y="55100"/>
                </a:lnTo>
                <a:lnTo>
                  <a:pt x="5829619" y="83644"/>
                </a:lnTo>
                <a:lnTo>
                  <a:pt x="5858163" y="116919"/>
                </a:lnTo>
                <a:lnTo>
                  <a:pt x="5881388" y="154337"/>
                </a:lnTo>
                <a:lnTo>
                  <a:pt x="5898705" y="195311"/>
                </a:lnTo>
                <a:lnTo>
                  <a:pt x="5909527" y="239252"/>
                </a:lnTo>
                <a:lnTo>
                  <a:pt x="5913264" y="285572"/>
                </a:lnTo>
                <a:lnTo>
                  <a:pt x="5913264" y="1557690"/>
                </a:lnTo>
                <a:lnTo>
                  <a:pt x="5909527" y="1604010"/>
                </a:lnTo>
                <a:lnTo>
                  <a:pt x="5898705" y="1647951"/>
                </a:lnTo>
                <a:lnTo>
                  <a:pt x="5881388" y="1688925"/>
                </a:lnTo>
                <a:lnTo>
                  <a:pt x="5858163" y="1726344"/>
                </a:lnTo>
                <a:lnTo>
                  <a:pt x="5829619" y="1759619"/>
                </a:lnTo>
                <a:lnTo>
                  <a:pt x="5796343" y="1788162"/>
                </a:lnTo>
                <a:lnTo>
                  <a:pt x="5758923" y="1811387"/>
                </a:lnTo>
                <a:lnTo>
                  <a:pt x="5717948" y="1828704"/>
                </a:lnTo>
                <a:lnTo>
                  <a:pt x="5674005" y="1839525"/>
                </a:lnTo>
                <a:lnTo>
                  <a:pt x="5627682" y="1843263"/>
                </a:lnTo>
                <a:lnTo>
                  <a:pt x="396930" y="1843263"/>
                </a:lnTo>
                <a:lnTo>
                  <a:pt x="353643" y="1841164"/>
                </a:lnTo>
                <a:lnTo>
                  <a:pt x="311718" y="1835022"/>
                </a:lnTo>
                <a:lnTo>
                  <a:pt x="271387" y="1825072"/>
                </a:lnTo>
                <a:lnTo>
                  <a:pt x="232882" y="1811546"/>
                </a:lnTo>
                <a:lnTo>
                  <a:pt x="0" y="1897963"/>
                </a:lnTo>
                <a:lnTo>
                  <a:pt x="87243" y="1710356"/>
                </a:lnTo>
                <a:lnTo>
                  <a:pt x="57225" y="1672034"/>
                </a:lnTo>
                <a:lnTo>
                  <a:pt x="32971" y="1630249"/>
                </a:lnTo>
                <a:lnTo>
                  <a:pt x="15001" y="1585454"/>
                </a:lnTo>
                <a:lnTo>
                  <a:pt x="3837" y="1538105"/>
                </a:lnTo>
                <a:lnTo>
                  <a:pt x="0" y="1488656"/>
                </a:lnTo>
                <a:lnTo>
                  <a:pt x="0" y="285572"/>
                </a:lnTo>
                <a:lnTo>
                  <a:pt x="3737" y="239252"/>
                </a:lnTo>
                <a:lnTo>
                  <a:pt x="14558" y="195311"/>
                </a:lnTo>
                <a:lnTo>
                  <a:pt x="31874" y="154337"/>
                </a:lnTo>
                <a:lnTo>
                  <a:pt x="55097" y="116919"/>
                </a:lnTo>
                <a:lnTo>
                  <a:pt x="83640" y="83644"/>
                </a:lnTo>
                <a:lnTo>
                  <a:pt x="116914" y="55100"/>
                </a:lnTo>
                <a:lnTo>
                  <a:pt x="154332" y="31875"/>
                </a:lnTo>
                <a:lnTo>
                  <a:pt x="195307" y="14559"/>
                </a:lnTo>
                <a:lnTo>
                  <a:pt x="239249" y="3737"/>
                </a:lnTo>
                <a:lnTo>
                  <a:pt x="285572" y="0"/>
                </a:lnTo>
                <a:close/>
              </a:path>
            </a:pathLst>
          </a:custGeom>
          <a:ln w="20941">
            <a:solidFill>
              <a:srgbClr val="2E2663"/>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txBox="1"/>
          <p:nvPr/>
        </p:nvSpPr>
        <p:spPr>
          <a:xfrm>
            <a:off x="4478389" y="2067791"/>
            <a:ext cx="2967693" cy="161404"/>
          </a:xfrm>
          <a:prstGeom prst="rect">
            <a:avLst/>
          </a:prstGeom>
        </p:spPr>
        <p:txBody>
          <a:bodyPr vert="horz" wrap="square" lIns="0" tIns="7316" rIns="0" bIns="0" rtlCol="0">
            <a:spAutoFit/>
          </a:bodyPr>
          <a:lstStyle/>
          <a:p>
            <a:pPr marL="7701" marR="0" lvl="0" indent="0" algn="l" defTabSz="554492" rtl="0" eaLnBrk="1" fontAlgn="auto" latinLnBrk="0" hangingPunct="1">
              <a:lnSpc>
                <a:spcPct val="100000"/>
              </a:lnSpc>
              <a:spcBef>
                <a:spcPts val="58"/>
              </a:spcBef>
              <a:spcAft>
                <a:spcPts val="0"/>
              </a:spcAft>
              <a:buClrTx/>
              <a:buSzTx/>
              <a:buFontTx/>
              <a:buNone/>
              <a:tabLst>
                <a:tab pos="236044" algn="l"/>
              </a:tabLst>
              <a:defRPr/>
            </a:pPr>
            <a:r>
              <a:rPr kumimoji="0" sz="1001" b="1" i="0" u="none" strike="noStrike" kern="0" cap="none" spc="-15" normalizeH="0" baseline="0" noProof="0">
                <a:ln>
                  <a:noFill/>
                </a:ln>
                <a:solidFill>
                  <a:srgbClr val="FFFFFF"/>
                </a:solidFill>
                <a:effectLst/>
                <a:uLnTx/>
                <a:uFillTx/>
                <a:latin typeface="FrutigerLTPro-Bold"/>
                <a:ea typeface="+mn-ea"/>
                <a:cs typeface="FrutigerLTPro-Bold"/>
              </a:rPr>
              <a:t>Q.</a:t>
            </a:r>
            <a:r>
              <a:rPr kumimoji="0" sz="1001" b="1" i="0" u="none" strike="noStrike" kern="0" cap="none" spc="0" normalizeH="0" baseline="0" noProof="0">
                <a:ln>
                  <a:noFill/>
                </a:ln>
                <a:solidFill>
                  <a:srgbClr val="FFFFFF"/>
                </a:solidFill>
                <a:effectLst/>
                <a:uLnTx/>
                <a:uFillTx/>
                <a:latin typeface="FrutigerLTPro-Bold"/>
                <a:ea typeface="+mn-ea"/>
                <a:cs typeface="FrutigerLTPro-Bold"/>
              </a:rPr>
              <a:t>	Can</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be</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in</a:t>
            </a:r>
            <a:r>
              <a:rPr kumimoji="0" sz="1001" b="1" i="0" u="none" strike="noStrike" kern="0" cap="none" spc="-27"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more</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than</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one</a:t>
            </a:r>
            <a:r>
              <a:rPr kumimoji="0" sz="1001" b="1" i="0" u="none" strike="noStrike" kern="0" cap="none" spc="-27"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ambition</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category?</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4" name="object 14"/>
          <p:cNvSpPr txBox="1"/>
          <p:nvPr/>
        </p:nvSpPr>
        <p:spPr>
          <a:xfrm>
            <a:off x="4478389" y="4482399"/>
            <a:ext cx="2785557" cy="378712"/>
          </a:xfrm>
          <a:prstGeom prst="rect">
            <a:avLst/>
          </a:prstGeom>
        </p:spPr>
        <p:txBody>
          <a:bodyPr vert="horz" wrap="square" lIns="0" tIns="7701" rIns="0" bIns="0" rtlCol="0">
            <a:spAutoFit/>
          </a:bodyPr>
          <a:lstStyle/>
          <a:p>
            <a:pPr marL="236044" marR="3081" lvl="0" indent="-228728" algn="l" defTabSz="554492" rtl="0" eaLnBrk="1" fontAlgn="auto" latinLnBrk="0" hangingPunct="1">
              <a:lnSpc>
                <a:spcPct val="124900"/>
              </a:lnSpc>
              <a:spcBef>
                <a:spcPts val="61"/>
              </a:spcBef>
              <a:spcAft>
                <a:spcPts val="0"/>
              </a:spcAft>
              <a:buClrTx/>
              <a:buSzTx/>
              <a:buFontTx/>
              <a:buNone/>
              <a:tabLst>
                <a:tab pos="236044" algn="l"/>
              </a:tabLst>
              <a:defRPr/>
            </a:pPr>
            <a:r>
              <a:rPr kumimoji="0" sz="1001" b="1" i="0" u="none" strike="noStrike" kern="0" cap="none" spc="-15" normalizeH="0" baseline="0" noProof="0">
                <a:ln>
                  <a:noFill/>
                </a:ln>
                <a:solidFill>
                  <a:srgbClr val="FFFFFF"/>
                </a:solidFill>
                <a:effectLst/>
                <a:uLnTx/>
                <a:uFillTx/>
                <a:latin typeface="FrutigerLTPro-Bold"/>
                <a:ea typeface="+mn-ea"/>
                <a:cs typeface="FrutigerLTPro-Bold"/>
              </a:rPr>
              <a:t>Q.</a:t>
            </a:r>
            <a:r>
              <a:rPr kumimoji="0" sz="1001" b="1" i="0" u="none" strike="noStrike" kern="0" cap="none" spc="0" normalizeH="0" baseline="0" noProof="0">
                <a:ln>
                  <a:noFill/>
                </a:ln>
                <a:solidFill>
                  <a:srgbClr val="FFFFFF"/>
                </a:solidFill>
                <a:effectLst/>
                <a:uLnTx/>
                <a:uFillTx/>
                <a:latin typeface="FrutigerLTPro-Bold"/>
                <a:ea typeface="+mn-ea"/>
                <a:cs typeface="FrutigerLTPro-Bold"/>
              </a:rPr>
              <a:t>	Do</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have</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to</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progress</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across</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each</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ambition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category</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in</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particular</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order?</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5" name="object 15"/>
          <p:cNvSpPr txBox="1"/>
          <p:nvPr/>
        </p:nvSpPr>
        <p:spPr>
          <a:xfrm>
            <a:off x="8288757" y="2029694"/>
            <a:ext cx="2727797" cy="378712"/>
          </a:xfrm>
          <a:prstGeom prst="rect">
            <a:avLst/>
          </a:prstGeom>
        </p:spPr>
        <p:txBody>
          <a:bodyPr vert="horz" wrap="square" lIns="0" tIns="7701" rIns="0" bIns="0" rtlCol="0" anchor="t">
            <a:spAutoFit/>
          </a:bodyPr>
          <a:lstStyle/>
          <a:p>
            <a:pPr marL="236044" marR="3081" lvl="0" indent="-228728" algn="l" defTabSz="554492" rtl="0" eaLnBrk="1" fontAlgn="auto" latinLnBrk="0" hangingPunct="1">
              <a:lnSpc>
                <a:spcPct val="124900"/>
              </a:lnSpc>
              <a:spcBef>
                <a:spcPts val="61"/>
              </a:spcBef>
              <a:spcAft>
                <a:spcPts val="0"/>
              </a:spcAft>
              <a:buClrTx/>
              <a:buSzTx/>
              <a:buFontTx/>
              <a:buNone/>
              <a:tabLst>
                <a:tab pos="236044" algn="l"/>
              </a:tabLst>
              <a:defRPr/>
            </a:pPr>
            <a:r>
              <a:rPr kumimoji="0" sz="1001" b="1" i="0" u="none" strike="noStrike" kern="0" cap="none" spc="-15" normalizeH="0" baseline="0" noProof="0">
                <a:ln>
                  <a:noFill/>
                </a:ln>
                <a:solidFill>
                  <a:srgbClr val="FFFFFF"/>
                </a:solidFill>
                <a:effectLst/>
                <a:uLnTx/>
                <a:uFillTx/>
                <a:latin typeface="FrutigerLTPro-Bold"/>
                <a:ea typeface="+mn-ea"/>
                <a:cs typeface="FrutigerLTPro-Bold"/>
              </a:rPr>
              <a:t>Q.</a:t>
            </a:r>
            <a:r>
              <a:rPr kumimoji="0" sz="1001" b="1" i="0" u="none" strike="noStrike" kern="0" cap="none" spc="0" normalizeH="0" baseline="0" noProof="0">
                <a:ln>
                  <a:noFill/>
                </a:ln>
                <a:solidFill>
                  <a:srgbClr val="FFFFFF"/>
                </a:solidFill>
                <a:effectLst/>
                <a:uLnTx/>
                <a:uFillTx/>
                <a:latin typeface="FrutigerLTPro-Bold"/>
                <a:ea typeface="+mn-ea"/>
                <a:cs typeface="FrutigerLTPro-Bold"/>
              </a:rPr>
              <a:t>	What</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if</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am</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happy</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in</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my</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current</a:t>
            </a:r>
            <a:r>
              <a:rPr kumimoji="0" sz="1001" b="1" i="0" u="none" strike="noStrike" kern="0" cap="none" spc="-33"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role</a:t>
            </a:r>
            <a:r>
              <a:rPr kumimoji="0" sz="1001" b="1" i="0" u="none" strike="noStrike" kern="0" cap="none" spc="-30"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5" normalizeH="0" baseline="0" noProof="0">
                <a:ln>
                  <a:noFill/>
                </a:ln>
                <a:solidFill>
                  <a:srgbClr val="FFFFFF"/>
                </a:solidFill>
                <a:effectLst/>
                <a:uLnTx/>
                <a:uFillTx/>
                <a:latin typeface="FrutigerLTPro-Bold"/>
                <a:ea typeface="+mn-ea"/>
                <a:cs typeface="FrutigerLTPro-Bold"/>
              </a:rPr>
              <a:t>and </a:t>
            </a:r>
            <a:r>
              <a:rPr kumimoji="0" sz="1001" b="1" i="0" u="none" strike="noStrike" kern="0" cap="none" spc="-6" normalizeH="0" baseline="0" noProof="0">
                <a:ln>
                  <a:noFill/>
                </a:ln>
                <a:solidFill>
                  <a:srgbClr val="FFFFFF"/>
                </a:solidFill>
                <a:effectLst/>
                <a:uLnTx/>
                <a:uFillTx/>
                <a:latin typeface="FrutigerLTPro-Bold"/>
                <a:ea typeface="+mn-ea"/>
                <a:cs typeface="FrutigerLTPro-Bold"/>
              </a:rPr>
              <a:t>want</a:t>
            </a:r>
            <a:r>
              <a:rPr kumimoji="0" lang="en-GB" sz="1001" b="1" i="0" u="none" strike="noStrike" kern="0" cap="none" spc="-39" normalizeH="0" baseline="0" noProof="0">
                <a:ln>
                  <a:noFill/>
                </a:ln>
                <a:solidFill>
                  <a:srgbClr val="FFFFFF"/>
                </a:solidFill>
                <a:effectLst/>
                <a:uLnTx/>
                <a:uFillTx/>
                <a:latin typeface="FrutigerLTPro-Bold"/>
                <a:ea typeface="+mn-ea"/>
                <a:cs typeface="FrutigerLTPro-Bold"/>
              </a:rPr>
              <a:t> to </a:t>
            </a:r>
            <a:r>
              <a:rPr kumimoji="0" lang="en-GB" sz="1001" b="1" i="0" u="none" strike="noStrike" kern="0" cap="none" spc="0" normalizeH="0" baseline="0" noProof="0">
                <a:ln>
                  <a:noFill/>
                </a:ln>
                <a:solidFill>
                  <a:srgbClr val="FFFFFF"/>
                </a:solidFill>
                <a:effectLst/>
                <a:uLnTx/>
                <a:uFillTx/>
                <a:latin typeface="FrutigerLTPro-Bold"/>
                <a:ea typeface="+mn-ea"/>
                <a:cs typeface="FrutigerLTPro-Bold"/>
              </a:rPr>
              <a:t>stay</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where</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0" normalizeH="0" baseline="0" noProof="0">
                <a:ln>
                  <a:noFill/>
                </a:ln>
                <a:solidFill>
                  <a:srgbClr val="FFFFFF"/>
                </a:solidFill>
                <a:effectLst/>
                <a:uLnTx/>
                <a:uFillTx/>
                <a:latin typeface="FrutigerLTPro-Bold"/>
                <a:ea typeface="+mn-ea"/>
                <a:cs typeface="FrutigerLTPro-Bold"/>
              </a:rPr>
              <a:t>I</a:t>
            </a:r>
            <a:r>
              <a:rPr kumimoji="0" sz="1001" b="1" i="0" u="none" strike="noStrike" kern="0" cap="none" spc="-39" normalizeH="0" baseline="0" noProof="0">
                <a:ln>
                  <a:noFill/>
                </a:ln>
                <a:solidFill>
                  <a:srgbClr val="FFFFFF"/>
                </a:solidFill>
                <a:effectLst/>
                <a:uLnTx/>
                <a:uFillTx/>
                <a:latin typeface="FrutigerLTPro-Bold"/>
                <a:ea typeface="+mn-ea"/>
                <a:cs typeface="FrutigerLTPro-Bold"/>
              </a:rPr>
              <a:t> </a:t>
            </a:r>
            <a:r>
              <a:rPr kumimoji="0" sz="1001" b="1" i="0" u="none" strike="noStrike" kern="0" cap="none" spc="-15" normalizeH="0" baseline="0" noProof="0">
                <a:ln>
                  <a:noFill/>
                </a:ln>
                <a:solidFill>
                  <a:srgbClr val="FFFFFF"/>
                </a:solidFill>
                <a:effectLst/>
                <a:uLnTx/>
                <a:uFillTx/>
                <a:latin typeface="FrutigerLTPro-Bold"/>
                <a:ea typeface="+mn-ea"/>
                <a:cs typeface="FrutigerLTPro-Bold"/>
              </a:rPr>
              <a:t>am?</a:t>
            </a:r>
            <a:endParaRPr kumimoji="0" sz="1001" b="0" i="0" u="none" strike="noStrike" kern="0" cap="none" spc="0" normalizeH="0" baseline="0" noProof="0">
              <a:ln>
                <a:noFill/>
              </a:ln>
              <a:solidFill>
                <a:sysClr val="windowText" lastClr="000000"/>
              </a:solidFill>
              <a:effectLst/>
              <a:uLnTx/>
              <a:uFillTx/>
              <a:latin typeface="FrutigerLTPro-Bold"/>
              <a:ea typeface="+mn-ea"/>
              <a:cs typeface="FrutigerLTPro-Bold"/>
            </a:endParaRPr>
          </a:p>
        </p:txBody>
      </p:sp>
      <p:sp>
        <p:nvSpPr>
          <p:cNvPr id="16" name="object 16"/>
          <p:cNvSpPr txBox="1"/>
          <p:nvPr/>
        </p:nvSpPr>
        <p:spPr>
          <a:xfrm>
            <a:off x="4455912" y="2643568"/>
            <a:ext cx="3304239" cy="1028449"/>
          </a:xfrm>
          <a:prstGeom prst="rect">
            <a:avLst/>
          </a:prstGeom>
        </p:spPr>
        <p:txBody>
          <a:bodyPr vert="horz" wrap="square" lIns="0" tIns="26569" rIns="0" bIns="0" rtlCol="0">
            <a:spAutoFit/>
          </a:bodyPr>
          <a:lstStyle/>
          <a:p>
            <a:pPr marL="7701" marR="0" lvl="0" indent="0" algn="l" defTabSz="554492" rtl="0" eaLnBrk="1" fontAlgn="auto" latinLnBrk="0" hangingPunct="1">
              <a:lnSpc>
                <a:spcPct val="100000"/>
              </a:lnSpc>
              <a:spcBef>
                <a:spcPts val="209"/>
              </a:spcBef>
              <a:spcAft>
                <a:spcPts val="0"/>
              </a:spcAft>
              <a:buClrTx/>
              <a:buSzTx/>
              <a:buFontTx/>
              <a:buNone/>
              <a:tabLst>
                <a:tab pos="236044" algn="l"/>
              </a:tabLst>
              <a:defRPr/>
            </a:pPr>
            <a:r>
              <a:rPr kumimoji="0" sz="1001" b="1" i="0" u="none" strike="noStrike" kern="0" cap="none" spc="-15" normalizeH="0" baseline="0" noProof="0" dirty="0">
                <a:ln>
                  <a:noFill/>
                </a:ln>
                <a:solidFill>
                  <a:sysClr val="windowText" lastClr="000000"/>
                </a:solidFill>
                <a:effectLst/>
                <a:uLnTx/>
                <a:uFillTx/>
                <a:latin typeface="FrutigerLTPro-Bold"/>
                <a:ea typeface="+mn-ea"/>
                <a:cs typeface="FrutigerLTPro-Bold"/>
              </a:rPr>
              <a:t>A.</a:t>
            </a:r>
            <a:r>
              <a:rPr kumimoji="0" sz="1001" b="1" i="0" u="none" strike="noStrike" kern="0" cap="none" spc="0" normalizeH="0" baseline="0" noProof="0" dirty="0">
                <a:ln>
                  <a:noFill/>
                </a:ln>
                <a:solidFill>
                  <a:sysClr val="windowText" lastClr="000000"/>
                </a:solidFill>
                <a:effectLst/>
                <a:uLnTx/>
                <a:uFillTx/>
                <a:latin typeface="FrutigerLTPro-Bold"/>
                <a:ea typeface="+mn-ea"/>
                <a:cs typeface="FrutigerLTPro-Bold"/>
              </a:rPr>
              <a:t>	</a:t>
            </a:r>
            <a:r>
              <a:rPr kumimoji="0" sz="1001" b="0" i="0" u="none" strike="noStrike" kern="0" cap="none" spc="-30" normalizeH="0" baseline="0" noProof="0" dirty="0">
                <a:ln>
                  <a:noFill/>
                </a:ln>
                <a:solidFill>
                  <a:sysClr val="windowText" lastClr="000000"/>
                </a:solidFill>
                <a:effectLst/>
                <a:uLnTx/>
                <a:uFillTx/>
                <a:latin typeface="FrutigerLTPro-Roman"/>
                <a:ea typeface="+mn-ea"/>
                <a:cs typeface="FrutigerLTPro-Roman"/>
              </a:rPr>
              <a:t>You</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may</a:t>
            </a:r>
            <a:r>
              <a:rPr kumimoji="0" sz="1001" b="0" i="0" u="none" strike="noStrike" kern="0" cap="none" spc="-58"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identify</a:t>
            </a:r>
            <a:r>
              <a:rPr kumimoji="0" sz="1001" b="0" i="0" u="none" strike="noStrike" kern="0" cap="none" spc="-45"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with</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more</a:t>
            </a:r>
            <a:r>
              <a:rPr kumimoji="0" sz="1001" b="0" i="0" u="none" strike="noStrike" kern="0" cap="none" spc="-45"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than</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one</a:t>
            </a:r>
            <a:r>
              <a:rPr kumimoji="0" sz="1001" b="0" i="0" u="none" strike="noStrike" kern="0" cap="none" spc="-45"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description.</a:t>
            </a:r>
            <a:endPar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endParaRPr>
          </a:p>
          <a:p>
            <a:pPr marL="236044" marR="0" lvl="0" indent="0" algn="l" defTabSz="554492" rtl="0" eaLnBrk="1" fontAlgn="auto" latinLnBrk="0" hangingPunct="1">
              <a:lnSpc>
                <a:spcPct val="100000"/>
              </a:lnSpc>
              <a:spcBef>
                <a:spcPts val="149"/>
              </a:spcBef>
              <a:spcAft>
                <a:spcPts val="0"/>
              </a:spcAft>
              <a:buClrTx/>
              <a:buSzTx/>
              <a:buFontTx/>
              <a:buNone/>
              <a:tabLst/>
              <a:defRPr/>
            </a:pP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It</a:t>
            </a:r>
            <a:r>
              <a:rPr kumimoji="0" sz="1001" b="0" i="0" u="none" strike="noStrike" kern="0" cap="none" spc="-27"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is</a:t>
            </a:r>
            <a:r>
              <a:rPr kumimoji="0" sz="1001" b="0" i="0" u="none" strike="noStrike" kern="0" cap="none" spc="-27"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dirty="0">
                <a:ln>
                  <a:noFill/>
                </a:ln>
                <a:solidFill>
                  <a:sysClr val="windowText" lastClr="000000"/>
                </a:solidFill>
                <a:effectLst/>
                <a:uLnTx/>
                <a:uFillTx/>
                <a:latin typeface="FrutigerLTPro-Roman"/>
                <a:ea typeface="+mn-ea"/>
                <a:cs typeface="FrutigerLTPro-Roman"/>
              </a:rPr>
              <a:t>recommended</a:t>
            </a:r>
            <a:r>
              <a:rPr kumimoji="0" sz="1001" b="0" i="0" u="none" strike="noStrike" kern="0" cap="none" spc="-24"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that</a:t>
            </a:r>
            <a:r>
              <a:rPr kumimoji="0" sz="1001" b="0" i="0" u="none" strike="noStrike" kern="0" cap="none" spc="-27"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you</a:t>
            </a:r>
            <a:r>
              <a:rPr kumimoji="0" sz="1001" b="0" i="0" u="none" strike="noStrike" kern="0" cap="none" spc="-24"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select</a:t>
            </a:r>
            <a:r>
              <a:rPr kumimoji="0" sz="1001" b="0" i="0" u="none" strike="noStrike" kern="0" cap="none" spc="-27"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a</a:t>
            </a:r>
            <a:r>
              <a:rPr kumimoji="0" sz="1001" b="0" i="0" u="none" strike="noStrike" kern="0" cap="none" spc="-27"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preference</a:t>
            </a:r>
            <a:endPar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endParaRPr>
          </a:p>
          <a:p>
            <a:pPr marL="236044" marR="3081" lvl="0" indent="0" algn="l" defTabSz="554492" rtl="0" eaLnBrk="1" fontAlgn="auto" latinLnBrk="0" hangingPunct="1">
              <a:lnSpc>
                <a:spcPct val="112400"/>
              </a:lnSpc>
              <a:spcBef>
                <a:spcPts val="0"/>
              </a:spcBef>
              <a:spcAft>
                <a:spcPts val="0"/>
              </a:spcAft>
              <a:buClrTx/>
              <a:buSzTx/>
              <a:buFontTx/>
              <a:buNone/>
              <a:tabLst/>
              <a:defRPr/>
            </a:pP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to</a:t>
            </a:r>
            <a:r>
              <a:rPr kumimoji="0" sz="1001" b="0" i="0" u="none" strike="noStrike" kern="0" cap="none" spc="-4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dirty="0">
                <a:ln>
                  <a:noFill/>
                </a:ln>
                <a:solidFill>
                  <a:sysClr val="windowText" lastClr="000000"/>
                </a:solidFill>
                <a:effectLst/>
                <a:uLnTx/>
                <a:uFillTx/>
                <a:latin typeface="FrutigerLTPro-Roman"/>
                <a:ea typeface="+mn-ea"/>
                <a:cs typeface="FrutigerLTPro-Roman"/>
              </a:rPr>
              <a:t>prioritise</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as</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this</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will</a:t>
            </a:r>
            <a:r>
              <a:rPr kumimoji="0" sz="1001" b="0" i="0" u="none" strike="noStrike" kern="0" cap="none" spc="-4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help</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you</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to</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create</a:t>
            </a:r>
            <a:r>
              <a:rPr kumimoji="0" sz="1001" b="0" i="0" u="none" strike="noStrike" kern="0" cap="none" spc="-4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a</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err="1">
                <a:ln>
                  <a:noFill/>
                </a:ln>
                <a:solidFill>
                  <a:sysClr val="windowText" lastClr="000000"/>
                </a:solidFill>
                <a:effectLst/>
                <a:uLnTx/>
                <a:uFillTx/>
                <a:latin typeface="FrutigerLTPro-Roman"/>
                <a:ea typeface="+mn-ea"/>
                <a:cs typeface="FrutigerLTPro-Roman"/>
              </a:rPr>
              <a:t>focussed</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and</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dirty="0">
                <a:ln>
                  <a:noFill/>
                </a:ln>
                <a:solidFill>
                  <a:sysClr val="windowText" lastClr="000000"/>
                </a:solidFill>
                <a:effectLst/>
                <a:uLnTx/>
                <a:uFillTx/>
                <a:latin typeface="FrutigerLTPro-Roman"/>
                <a:ea typeface="+mn-ea"/>
                <a:cs typeface="FrutigerLTPro-Roman"/>
              </a:rPr>
              <a:t>achievable</a:t>
            </a:r>
            <a:r>
              <a:rPr kumimoji="0" sz="1001" b="0" i="0" u="none" strike="noStrike" kern="0" cap="none" spc="-36"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career</a:t>
            </a:r>
            <a:r>
              <a:rPr kumimoji="0" sz="1001" b="0" i="0" u="none" strike="noStrike" kern="0" cap="none" spc="-3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dirty="0">
                <a:ln>
                  <a:noFill/>
                </a:ln>
                <a:solidFill>
                  <a:sysClr val="windowText" lastClr="000000"/>
                </a:solidFill>
                <a:effectLst/>
                <a:uLnTx/>
                <a:uFillTx/>
                <a:latin typeface="FrutigerLTPro-Roman"/>
                <a:ea typeface="+mn-ea"/>
                <a:cs typeface="FrutigerLTPro-Roman"/>
              </a:rPr>
              <a:t>development</a:t>
            </a:r>
            <a:r>
              <a:rPr kumimoji="0" sz="1001" b="0" i="0" u="none" strike="noStrike" kern="0" cap="none" spc="-36"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plan.</a:t>
            </a:r>
            <a:r>
              <a:rPr kumimoji="0" sz="1001" b="0" i="0" u="none" strike="noStrike" kern="0" cap="none" spc="-36"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dirty="0">
                <a:ln>
                  <a:noFill/>
                </a:ln>
                <a:solidFill>
                  <a:sysClr val="windowText" lastClr="000000"/>
                </a:solidFill>
                <a:effectLst/>
                <a:uLnTx/>
                <a:uFillTx/>
                <a:latin typeface="FrutigerLTPro-Roman"/>
                <a:ea typeface="+mn-ea"/>
                <a:cs typeface="FrutigerLTPro-Roman"/>
              </a:rPr>
              <a:t>You</a:t>
            </a:r>
            <a:r>
              <a:rPr kumimoji="0" lang="en-GB" sz="1001" b="0" i="0" u="none" strike="noStrike" kern="0" cap="none" spc="-15"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may</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have</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shorter</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time</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frames</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than</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12-</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24</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months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and</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can</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revisit</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your</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plan</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and</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have</a:t>
            </a:r>
            <a:r>
              <a:rPr kumimoji="0" sz="1001" b="0" i="0" u="none" strike="noStrike" kern="0" cap="none" spc="-5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rPr>
              <a:t>more</a:t>
            </a:r>
            <a:r>
              <a:rPr kumimoji="0" sz="1001" b="0" i="0" u="none" strike="noStrike" kern="0" cap="none" spc="-49"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regular talent</a:t>
            </a:r>
            <a:r>
              <a:rPr kumimoji="0" sz="1001" b="0" i="0" u="none" strike="noStrike" kern="0" cap="none" spc="-42" normalizeH="0" baseline="0" noProof="0" dirty="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dirty="0">
                <a:ln>
                  <a:noFill/>
                </a:ln>
                <a:solidFill>
                  <a:sysClr val="windowText" lastClr="000000"/>
                </a:solidFill>
                <a:effectLst/>
                <a:uLnTx/>
                <a:uFillTx/>
                <a:latin typeface="FrutigerLTPro-Roman"/>
                <a:ea typeface="+mn-ea"/>
                <a:cs typeface="FrutigerLTPro-Roman"/>
              </a:rPr>
              <a:t>conversations.</a:t>
            </a:r>
            <a:endParaRPr kumimoji="0" sz="1001" b="0" i="0" u="none" strike="noStrike" kern="0" cap="none" spc="0" normalizeH="0" baseline="0" noProof="0" dirty="0">
              <a:ln>
                <a:noFill/>
              </a:ln>
              <a:solidFill>
                <a:sysClr val="windowText" lastClr="000000"/>
              </a:solidFill>
              <a:effectLst/>
              <a:uLnTx/>
              <a:uFillTx/>
              <a:latin typeface="FrutigerLTPro-Roman"/>
              <a:ea typeface="+mn-ea"/>
              <a:cs typeface="FrutigerLTPro-Roman"/>
            </a:endParaRPr>
          </a:p>
        </p:txBody>
      </p:sp>
      <p:sp>
        <p:nvSpPr>
          <p:cNvPr id="17" name="object 17"/>
          <p:cNvSpPr txBox="1"/>
          <p:nvPr/>
        </p:nvSpPr>
        <p:spPr>
          <a:xfrm>
            <a:off x="8242659" y="2818562"/>
            <a:ext cx="3302314" cy="861023"/>
          </a:xfrm>
          <a:prstGeom prst="rect">
            <a:avLst/>
          </a:prstGeom>
        </p:spPr>
        <p:txBody>
          <a:bodyPr vert="horz" wrap="square" lIns="0" tIns="7701" rIns="0" bIns="0" rtlCol="0">
            <a:spAutoFit/>
          </a:bodyPr>
          <a:lstStyle/>
          <a:p>
            <a:pPr marL="236044" marR="3081" lvl="0" indent="-228728" algn="l" defTabSz="554492" rtl="0" eaLnBrk="1" fontAlgn="auto" latinLnBrk="0" hangingPunct="1">
              <a:lnSpc>
                <a:spcPct val="112400"/>
              </a:lnSpc>
              <a:spcBef>
                <a:spcPts val="61"/>
              </a:spcBef>
              <a:spcAft>
                <a:spcPts val="0"/>
              </a:spcAft>
              <a:buClrTx/>
              <a:buSzTx/>
              <a:buFontTx/>
              <a:buNone/>
              <a:tabLst>
                <a:tab pos="236044" algn="l"/>
              </a:tabLst>
              <a:defRPr/>
            </a:pPr>
            <a:r>
              <a:rPr kumimoji="0" sz="1001" b="1" i="0" u="none" strike="noStrike" kern="0" cap="none" spc="-15" normalizeH="0" baseline="0" noProof="0">
                <a:ln>
                  <a:noFill/>
                </a:ln>
                <a:solidFill>
                  <a:sysClr val="windowText" lastClr="000000"/>
                </a:solidFill>
                <a:effectLst/>
                <a:uLnTx/>
                <a:uFillTx/>
                <a:latin typeface="FrutigerLTPro-Bold"/>
                <a:ea typeface="+mn-ea"/>
                <a:cs typeface="FrutigerLTPro-Bold"/>
              </a:rPr>
              <a:t>A.</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That</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is</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absolutely</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fine.</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If</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are</a:t>
            </a:r>
            <a:r>
              <a:rPr kumimoji="0" sz="1001" b="0" i="0" u="none" strike="noStrike" kern="0" cap="none" spc="-33"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happy</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36"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your current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role,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that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will</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be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respected</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appreciated. </a:t>
            </a:r>
            <a:r>
              <a:rPr kumimoji="0" sz="1001" b="0" i="0" u="none" strike="noStrike" kern="0" cap="none" spc="-30" normalizeH="0" baseline="0" noProof="0">
                <a:ln>
                  <a:noFill/>
                </a:ln>
                <a:solidFill>
                  <a:sysClr val="windowText" lastClr="000000"/>
                </a:solidFill>
                <a:effectLst/>
                <a:uLnTx/>
                <a:uFillTx/>
                <a:latin typeface="FrutigerLTPro-Roman"/>
                <a:ea typeface="+mn-ea"/>
                <a:cs typeface="FrutigerLTPro-Roman"/>
              </a:rPr>
              <a:t>You</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are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in</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driving</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seat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of</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career.</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Scope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for</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Growth</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framework</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is</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designed</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to</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help</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5" normalizeH="0" baseline="0" noProof="0">
                <a:ln>
                  <a:noFill/>
                </a:ln>
                <a:solidFill>
                  <a:sysClr val="windowText" lastClr="000000"/>
                </a:solidFill>
                <a:effectLst/>
                <a:uLnTx/>
                <a:uFillTx/>
                <a:latin typeface="FrutigerLTPro-Roman"/>
                <a:ea typeface="+mn-ea"/>
                <a:cs typeface="FrutigerLTPro-Roman"/>
              </a:rPr>
              <a:t>you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create</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development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plan</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that</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meets</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4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needs.</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sp>
        <p:nvSpPr>
          <p:cNvPr id="18" name="object 18"/>
          <p:cNvSpPr txBox="1"/>
          <p:nvPr/>
        </p:nvSpPr>
        <p:spPr>
          <a:xfrm>
            <a:off x="4455912" y="5270633"/>
            <a:ext cx="3246864" cy="516057"/>
          </a:xfrm>
          <a:prstGeom prst="rect">
            <a:avLst/>
          </a:prstGeom>
        </p:spPr>
        <p:txBody>
          <a:bodyPr vert="horz" wrap="square" lIns="0" tIns="7701" rIns="0" bIns="0" rtlCol="0">
            <a:spAutoFit/>
          </a:bodyPr>
          <a:lstStyle/>
          <a:p>
            <a:pPr marL="236044" marR="3081" lvl="0" indent="-228728" algn="l" defTabSz="554492" rtl="0" eaLnBrk="1" fontAlgn="auto" latinLnBrk="0" hangingPunct="1">
              <a:lnSpc>
                <a:spcPct val="112400"/>
              </a:lnSpc>
              <a:spcBef>
                <a:spcPts val="61"/>
              </a:spcBef>
              <a:spcAft>
                <a:spcPts val="0"/>
              </a:spcAft>
              <a:buClrTx/>
              <a:buSzTx/>
              <a:buFontTx/>
              <a:buNone/>
              <a:tabLst>
                <a:tab pos="236044" algn="l"/>
              </a:tabLst>
              <a:defRPr/>
            </a:pPr>
            <a:r>
              <a:rPr kumimoji="0" sz="1001" b="1" i="0" u="none" strike="noStrike" kern="0" cap="none" spc="-15" normalizeH="0" baseline="0" noProof="0">
                <a:ln>
                  <a:noFill/>
                </a:ln>
                <a:solidFill>
                  <a:sysClr val="windowText" lastClr="000000"/>
                </a:solidFill>
                <a:effectLst/>
                <a:uLnTx/>
                <a:uFillTx/>
                <a:latin typeface="FrutigerLTPro-Bold"/>
                <a:ea typeface="+mn-ea"/>
                <a:cs typeface="FrutigerLTPro-Bold"/>
              </a:rPr>
              <a:t>A.</a:t>
            </a:r>
            <a:r>
              <a:rPr kumimoji="0" sz="1001" b="1" i="0" u="none" strike="noStrike" kern="0" cap="none" spc="0" normalizeH="0" baseline="0" noProof="0">
                <a:ln>
                  <a:noFill/>
                </a:ln>
                <a:solidFill>
                  <a:sysClr val="windowText" lastClr="000000"/>
                </a:solidFill>
                <a:effectLst/>
                <a:uLnTx/>
                <a:uFillTx/>
                <a:latin typeface="FrutigerLTPro-Bold"/>
                <a:ea typeface="+mn-ea"/>
                <a:cs typeface="FrutigerLTPro-Bold"/>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No.</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The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12" normalizeH="0" baseline="0" noProof="0">
                <a:ln>
                  <a:noFill/>
                </a:ln>
                <a:solidFill>
                  <a:sysClr val="windowText" lastClr="000000"/>
                </a:solidFill>
                <a:effectLst/>
                <a:uLnTx/>
                <a:uFillTx/>
                <a:latin typeface="FrutigerLTPro-Roman"/>
                <a:ea typeface="+mn-ea"/>
                <a:cs typeface="FrutigerLTPro-Roman"/>
              </a:rPr>
              <a:t>framework</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is</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flexible.</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Where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position yourself</a:t>
            </a:r>
            <a:r>
              <a:rPr kumimoji="0" sz="1001" b="0" i="0" u="none" strike="noStrike" kern="0" cap="none" spc="-42"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will</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be</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decided</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by</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your</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personal</a:t>
            </a:r>
            <a:r>
              <a:rPr kumimoji="0" sz="1001" b="0" i="0" u="none" strike="noStrike" kern="0" cap="none" spc="-39"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reflection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and</a:t>
            </a:r>
            <a:r>
              <a:rPr kumimoji="0" sz="1001" b="0" i="0" u="none" strike="noStrike" kern="0" cap="none" spc="-5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rPr>
              <a:t>career</a:t>
            </a:r>
            <a:r>
              <a:rPr kumimoji="0" sz="1001" b="0" i="0" u="none" strike="noStrike" kern="0" cap="none" spc="-55" normalizeH="0" baseline="0" noProof="0">
                <a:ln>
                  <a:noFill/>
                </a:ln>
                <a:solidFill>
                  <a:sysClr val="windowText" lastClr="000000"/>
                </a:solidFill>
                <a:effectLst/>
                <a:uLnTx/>
                <a:uFillTx/>
                <a:latin typeface="FrutigerLTPro-Roman"/>
                <a:ea typeface="+mn-ea"/>
                <a:cs typeface="FrutigerLTPro-Roman"/>
              </a:rPr>
              <a:t> </a:t>
            </a:r>
            <a:r>
              <a:rPr kumimoji="0" sz="1001" b="0" i="0" u="none" strike="noStrike" kern="0" cap="none" spc="-6" normalizeH="0" baseline="0" noProof="0">
                <a:ln>
                  <a:noFill/>
                </a:ln>
                <a:solidFill>
                  <a:sysClr val="windowText" lastClr="000000"/>
                </a:solidFill>
                <a:effectLst/>
                <a:uLnTx/>
                <a:uFillTx/>
                <a:latin typeface="FrutigerLTPro-Roman"/>
                <a:ea typeface="+mn-ea"/>
                <a:cs typeface="FrutigerLTPro-Roman"/>
              </a:rPr>
              <a:t>conversations.</a:t>
            </a:r>
            <a:endParaRPr kumimoji="0" sz="1001" b="0" i="0" u="none" strike="noStrike" kern="0" cap="none" spc="0" normalizeH="0" baseline="0" noProof="0">
              <a:ln>
                <a:noFill/>
              </a:ln>
              <a:solidFill>
                <a:sysClr val="windowText" lastClr="000000"/>
              </a:solidFill>
              <a:effectLst/>
              <a:uLnTx/>
              <a:uFillTx/>
              <a:latin typeface="FrutigerLTPro-Roman"/>
              <a:ea typeface="+mn-ea"/>
              <a:cs typeface="FrutigerLTPro-Roman"/>
            </a:endParaRPr>
          </a:p>
        </p:txBody>
      </p:sp>
      <p:pic>
        <p:nvPicPr>
          <p:cNvPr id="10" name="Graphic 7" descr="Comment Add outline">
            <a:extLst>
              <a:ext uri="{FF2B5EF4-FFF2-40B4-BE49-F238E27FC236}">
                <a16:creationId xmlns:a16="http://schemas.microsoft.com/office/drawing/2014/main" id="{9579000E-AD21-B6C6-9265-D8C779FD0F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44935" y="6354293"/>
            <a:ext cx="546637" cy="54107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EF4F-08F7-78ED-9CAA-52BFA736A41A}"/>
              </a:ext>
            </a:extLst>
          </p:cNvPr>
          <p:cNvSpPr>
            <a:spLocks noGrp="1"/>
          </p:cNvSpPr>
          <p:nvPr>
            <p:ph type="title"/>
          </p:nvPr>
        </p:nvSpPr>
        <p:spPr>
          <a:xfrm>
            <a:off x="775251" y="2659236"/>
            <a:ext cx="10641498" cy="611649"/>
          </a:xfrm>
        </p:spPr>
        <p:txBody>
          <a:bodyPr/>
          <a:lstStyle/>
          <a:p>
            <a:r>
              <a:rPr lang="en-GB" dirty="0"/>
              <a:t>The Development Initiatives</a:t>
            </a:r>
          </a:p>
        </p:txBody>
      </p:sp>
    </p:spTree>
    <p:extLst>
      <p:ext uri="{BB962C8B-B14F-4D97-AF65-F5344CB8AC3E}">
        <p14:creationId xmlns:p14="http://schemas.microsoft.com/office/powerpoint/2010/main" val="53372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E9E0-AA88-1A0A-2ABD-947FCB269A55}"/>
              </a:ext>
            </a:extLst>
          </p:cNvPr>
          <p:cNvSpPr>
            <a:spLocks noGrp="1"/>
          </p:cNvSpPr>
          <p:nvPr>
            <p:ph type="title"/>
          </p:nvPr>
        </p:nvSpPr>
        <p:spPr/>
        <p:txBody>
          <a:bodyPr/>
          <a:lstStyle/>
          <a:p>
            <a:r>
              <a:rPr lang="en-GB" dirty="0"/>
              <a:t>Purpose of Today</a:t>
            </a:r>
          </a:p>
        </p:txBody>
      </p:sp>
      <p:sp>
        <p:nvSpPr>
          <p:cNvPr id="3" name="Content Placeholder 2">
            <a:extLst>
              <a:ext uri="{FF2B5EF4-FFF2-40B4-BE49-F238E27FC236}">
                <a16:creationId xmlns:a16="http://schemas.microsoft.com/office/drawing/2014/main" id="{ACFBBDD6-9999-20F4-70E4-A505265D944A}"/>
              </a:ext>
            </a:extLst>
          </p:cNvPr>
          <p:cNvSpPr>
            <a:spLocks noGrp="1"/>
          </p:cNvSpPr>
          <p:nvPr>
            <p:ph sz="quarter" idx="10"/>
          </p:nvPr>
        </p:nvSpPr>
        <p:spPr/>
        <p:txBody>
          <a:bodyPr>
            <a:normAutofit/>
          </a:bodyPr>
          <a:lstStyle/>
          <a:p>
            <a:r>
              <a:rPr lang="en-GB" sz="2800" dirty="0">
                <a:solidFill>
                  <a:srgbClr val="005EB8"/>
                </a:solidFill>
                <a:ea typeface="+mj-ea"/>
              </a:rPr>
              <a:t>What is Scope for Growth</a:t>
            </a:r>
          </a:p>
          <a:p>
            <a:r>
              <a:rPr lang="en-GB" sz="2800" dirty="0">
                <a:solidFill>
                  <a:srgbClr val="005EB8"/>
                </a:solidFill>
                <a:ea typeface="+mj-ea"/>
              </a:rPr>
              <a:t>Understanding the Framework and model</a:t>
            </a:r>
          </a:p>
          <a:p>
            <a:r>
              <a:rPr lang="en-GB" sz="2800" dirty="0">
                <a:solidFill>
                  <a:srgbClr val="005EB8"/>
                </a:solidFill>
                <a:ea typeface="+mj-ea"/>
              </a:rPr>
              <a:t>Explore the framework and model together </a:t>
            </a:r>
          </a:p>
          <a:p>
            <a:endParaRPr lang="en-GB" sz="2800" dirty="0">
              <a:solidFill>
                <a:srgbClr val="005EB8"/>
              </a:solidFill>
              <a:ea typeface="+mj-ea"/>
            </a:endParaRPr>
          </a:p>
          <a:p>
            <a:pPr marL="0" indent="0">
              <a:buNone/>
            </a:pPr>
            <a:endParaRPr lang="en-GB" sz="1800" dirty="0"/>
          </a:p>
        </p:txBody>
      </p:sp>
      <p:pic>
        <p:nvPicPr>
          <p:cNvPr id="4" name="Picture 3">
            <a:extLst>
              <a:ext uri="{FF2B5EF4-FFF2-40B4-BE49-F238E27FC236}">
                <a16:creationId xmlns:a16="http://schemas.microsoft.com/office/drawing/2014/main" id="{1968AE4D-4F15-3695-115D-A1C8A8225D7A}"/>
              </a:ext>
            </a:extLst>
          </p:cNvPr>
          <p:cNvPicPr>
            <a:picLocks noChangeAspect="1"/>
          </p:cNvPicPr>
          <p:nvPr/>
        </p:nvPicPr>
        <p:blipFill rotWithShape="1">
          <a:blip r:embed="rId3"/>
          <a:srcRect t="5268" b="6202"/>
          <a:stretch/>
        </p:blipFill>
        <p:spPr>
          <a:xfrm>
            <a:off x="3702867" y="4055326"/>
            <a:ext cx="4155210" cy="2557143"/>
          </a:xfrm>
          <a:prstGeom prst="rect">
            <a:avLst/>
          </a:prstGeom>
        </p:spPr>
      </p:pic>
      <p:pic>
        <p:nvPicPr>
          <p:cNvPr id="5" name="Picture 4">
            <a:extLst>
              <a:ext uri="{FF2B5EF4-FFF2-40B4-BE49-F238E27FC236}">
                <a16:creationId xmlns:a16="http://schemas.microsoft.com/office/drawing/2014/main" id="{1242DDBF-2769-8203-5F6B-2E84CB42428B}"/>
              </a:ext>
            </a:extLst>
          </p:cNvPr>
          <p:cNvPicPr>
            <a:picLocks noChangeAspect="1"/>
          </p:cNvPicPr>
          <p:nvPr/>
        </p:nvPicPr>
        <p:blipFill rotWithShape="1">
          <a:blip r:embed="rId4"/>
          <a:srcRect l="5836" t="4002" r="6037" b="4458"/>
          <a:stretch/>
        </p:blipFill>
        <p:spPr>
          <a:xfrm>
            <a:off x="8595361" y="1186567"/>
            <a:ext cx="3264408" cy="3293994"/>
          </a:xfrm>
          <a:prstGeom prst="rect">
            <a:avLst/>
          </a:prstGeom>
        </p:spPr>
      </p:pic>
    </p:spTree>
    <p:extLst>
      <p:ext uri="{BB962C8B-B14F-4D97-AF65-F5344CB8AC3E}">
        <p14:creationId xmlns:p14="http://schemas.microsoft.com/office/powerpoint/2010/main" val="3076044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10BD-DFF7-CEBB-F302-7F3D871A866C}"/>
              </a:ext>
            </a:extLst>
          </p:cNvPr>
          <p:cNvSpPr>
            <a:spLocks noGrp="1"/>
          </p:cNvSpPr>
          <p:nvPr>
            <p:ph type="title"/>
          </p:nvPr>
        </p:nvSpPr>
        <p:spPr>
          <a:xfrm>
            <a:off x="278957" y="307324"/>
            <a:ext cx="11418439" cy="611649"/>
          </a:xfrm>
        </p:spPr>
        <p:txBody>
          <a:bodyPr>
            <a:noAutofit/>
          </a:bodyPr>
          <a:lstStyle/>
          <a:p>
            <a:r>
              <a:rPr lang="en-US" b="1">
                <a:latin typeface="Arial"/>
                <a:ea typeface="+mj-lt"/>
                <a:cs typeface="+mj-lt"/>
              </a:rPr>
              <a:t>Aspirational Development Plan</a:t>
            </a:r>
            <a:endParaRPr lang="en-US" b="1">
              <a:solidFill>
                <a:srgbClr val="005EB8"/>
              </a:solidFill>
              <a:latin typeface="Arial"/>
              <a:ea typeface="+mj-lt"/>
              <a:cs typeface="+mj-lt"/>
            </a:endParaRPr>
          </a:p>
        </p:txBody>
      </p:sp>
      <p:pic>
        <p:nvPicPr>
          <p:cNvPr id="4" name="Picture 4" descr="Graphical user interface&#10;&#10;Description automatically generated">
            <a:extLst>
              <a:ext uri="{FF2B5EF4-FFF2-40B4-BE49-F238E27FC236}">
                <a16:creationId xmlns:a16="http://schemas.microsoft.com/office/drawing/2014/main" id="{1F04C6A3-D5AD-B037-7E57-9C65CDDB241C}"/>
              </a:ext>
            </a:extLst>
          </p:cNvPr>
          <p:cNvPicPr>
            <a:picLocks noGrp="1" noChangeAspect="1"/>
          </p:cNvPicPr>
          <p:nvPr>
            <p:ph sz="quarter" idx="10"/>
          </p:nvPr>
        </p:nvPicPr>
        <p:blipFill>
          <a:blip r:embed="rId3"/>
          <a:stretch>
            <a:fillRect/>
          </a:stretch>
        </p:blipFill>
        <p:spPr>
          <a:xfrm>
            <a:off x="425009" y="1546377"/>
            <a:ext cx="5940770" cy="4237784"/>
          </a:xfrm>
        </p:spPr>
      </p:pic>
      <p:graphicFrame>
        <p:nvGraphicFramePr>
          <p:cNvPr id="6" name="Diagram 6">
            <a:extLst>
              <a:ext uri="{FF2B5EF4-FFF2-40B4-BE49-F238E27FC236}">
                <a16:creationId xmlns:a16="http://schemas.microsoft.com/office/drawing/2014/main" id="{E09D8A8F-5EC1-69FD-7CAC-EE0B4F523FFD}"/>
              </a:ext>
            </a:extLst>
          </p:cNvPr>
          <p:cNvGraphicFramePr>
            <a:graphicFrameLocks noGrp="1"/>
          </p:cNvGraphicFramePr>
          <p:nvPr>
            <p:ph sz="half" idx="4294967295"/>
          </p:nvPr>
        </p:nvGraphicFramePr>
        <p:xfrm>
          <a:off x="6994652" y="1471124"/>
          <a:ext cx="4112185" cy="4187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8445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A34997-7F1B-7B27-A8A6-CF16FB5C1340}"/>
              </a:ext>
            </a:extLst>
          </p:cNvPr>
          <p:cNvSpPr txBox="1">
            <a:spLocks/>
          </p:cNvSpPr>
          <p:nvPr/>
        </p:nvSpPr>
        <p:spPr>
          <a:xfrm>
            <a:off x="398650" y="14416"/>
            <a:ext cx="7959330" cy="6567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3087"/>
                </a:solidFill>
                <a:uFillTx/>
                <a:latin typeface="+mj-lt"/>
                <a:ea typeface="+mj-ea"/>
                <a:cs typeface="+mj-cs"/>
                <a:sym typeface="Aria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Arial"/>
                <a:cs typeface="Arial"/>
                <a:sym typeface="Arial"/>
              </a:rPr>
              <a:t>Suggested development initiatives</a:t>
            </a:r>
            <a:br>
              <a:rPr kumimoji="0" lang="en-GB" sz="2800" b="1" i="0" u="none" strike="noStrike" kern="0" cap="none" spc="0" normalizeH="0" baseline="0" noProof="0" dirty="0">
                <a:ln>
                  <a:noFill/>
                </a:ln>
                <a:solidFill>
                  <a:srgbClr val="003087"/>
                </a:solidFill>
                <a:effectLst/>
                <a:uLnTx/>
                <a:uFillTx/>
                <a:latin typeface="Arial"/>
                <a:cs typeface="Arial"/>
                <a:sym typeface="Arial"/>
              </a:rPr>
            </a:br>
            <a:endParaRPr kumimoji="0" lang="en-GB" sz="2800" b="1" i="0" u="none" strike="noStrike" kern="0" cap="none" spc="0" normalizeH="0" baseline="0" noProof="0" dirty="0">
              <a:ln>
                <a:noFill/>
              </a:ln>
              <a:solidFill>
                <a:srgbClr val="003087"/>
              </a:solidFill>
              <a:effectLst/>
              <a:uLnTx/>
              <a:uFillTx/>
              <a:latin typeface="Arial"/>
              <a:cs typeface="Arial"/>
              <a:sym typeface="Arial"/>
            </a:endParaRPr>
          </a:p>
        </p:txBody>
      </p:sp>
      <p:sp>
        <p:nvSpPr>
          <p:cNvPr id="7" name="TextBox 6">
            <a:extLst>
              <a:ext uri="{FF2B5EF4-FFF2-40B4-BE49-F238E27FC236}">
                <a16:creationId xmlns:a16="http://schemas.microsoft.com/office/drawing/2014/main" id="{1DC25769-69F8-4120-1945-381A43829156}"/>
              </a:ext>
            </a:extLst>
          </p:cNvPr>
          <p:cNvSpPr txBox="1"/>
          <p:nvPr/>
        </p:nvSpPr>
        <p:spPr>
          <a:xfrm>
            <a:off x="398650" y="427396"/>
            <a:ext cx="1028967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3087"/>
                </a:solidFill>
                <a:effectLst/>
                <a:uLnTx/>
                <a:uFillTx/>
                <a:latin typeface="Arial"/>
                <a:cs typeface="Arial"/>
                <a:sym typeface="Arial"/>
              </a:rPr>
              <a:t>Suggestions to support practical career development initiatives and structured interventions to help team members develop their careers regardless of their individual aspirations. Understanding your team’s aspirations is essential to recognising the required development activities to help shape their career journeys.  </a:t>
            </a:r>
          </a:p>
        </p:txBody>
      </p:sp>
      <p:pic>
        <p:nvPicPr>
          <p:cNvPr id="4" name="Picture 3">
            <a:extLst>
              <a:ext uri="{FF2B5EF4-FFF2-40B4-BE49-F238E27FC236}">
                <a16:creationId xmlns:a16="http://schemas.microsoft.com/office/drawing/2014/main" id="{1C8D8E6B-E7F4-B150-3031-D4A558CBD36F}"/>
              </a:ext>
            </a:extLst>
          </p:cNvPr>
          <p:cNvPicPr>
            <a:picLocks noChangeAspect="1"/>
          </p:cNvPicPr>
          <p:nvPr/>
        </p:nvPicPr>
        <p:blipFill>
          <a:blip r:embed="rId3"/>
          <a:stretch>
            <a:fillRect/>
          </a:stretch>
        </p:blipFill>
        <p:spPr>
          <a:xfrm>
            <a:off x="11643312" y="6337532"/>
            <a:ext cx="548688" cy="542591"/>
          </a:xfrm>
          <a:prstGeom prst="rect">
            <a:avLst/>
          </a:prstGeom>
        </p:spPr>
      </p:pic>
      <p:pic>
        <p:nvPicPr>
          <p:cNvPr id="8" name="Picture 7">
            <a:extLst>
              <a:ext uri="{FF2B5EF4-FFF2-40B4-BE49-F238E27FC236}">
                <a16:creationId xmlns:a16="http://schemas.microsoft.com/office/drawing/2014/main" id="{93DA3AD3-C5F4-9169-E7DD-64F05F5CA406}"/>
              </a:ext>
            </a:extLst>
          </p:cNvPr>
          <p:cNvPicPr>
            <a:picLocks noChangeAspect="1"/>
          </p:cNvPicPr>
          <p:nvPr/>
        </p:nvPicPr>
        <p:blipFill>
          <a:blip r:embed="rId4"/>
          <a:stretch>
            <a:fillRect/>
          </a:stretch>
        </p:blipFill>
        <p:spPr>
          <a:xfrm>
            <a:off x="636278" y="1193103"/>
            <a:ext cx="7721702" cy="5441413"/>
          </a:xfrm>
          <a:prstGeom prst="rect">
            <a:avLst/>
          </a:prstGeom>
        </p:spPr>
      </p:pic>
    </p:spTree>
    <p:extLst>
      <p:ext uri="{BB962C8B-B14F-4D97-AF65-F5344CB8AC3E}">
        <p14:creationId xmlns:p14="http://schemas.microsoft.com/office/powerpoint/2010/main" val="402417380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80CBE-D463-4024-8BC7-946468CB5D2D}"/>
              </a:ext>
            </a:extLst>
          </p:cNvPr>
          <p:cNvSpPr>
            <a:spLocks noGrp="1"/>
          </p:cNvSpPr>
          <p:nvPr>
            <p:ph type="body" sz="quarter" idx="1"/>
          </p:nvPr>
        </p:nvSpPr>
        <p:spPr>
          <a:xfrm>
            <a:off x="733425" y="510826"/>
            <a:ext cx="5624513" cy="751787"/>
          </a:xfrm>
        </p:spPr>
        <p:txBody>
          <a:bodyPr lIns="45719" tIns="45720" rIns="45719" bIns="45720" anchor="ctr">
            <a:normAutofit fontScale="47500" lnSpcReduction="20000"/>
          </a:bodyPr>
          <a:lstStyle/>
          <a:p>
            <a:r>
              <a:rPr lang="en-GB" dirty="0"/>
              <a:t>Break Out Room Exercise</a:t>
            </a:r>
          </a:p>
        </p:txBody>
      </p:sp>
      <p:sp>
        <p:nvSpPr>
          <p:cNvPr id="3" name="Text Placeholder 2">
            <a:extLst>
              <a:ext uri="{FF2B5EF4-FFF2-40B4-BE49-F238E27FC236}">
                <a16:creationId xmlns:a16="http://schemas.microsoft.com/office/drawing/2014/main" id="{30D07E8E-DC3E-4D55-9310-4AF3E30C46DC}"/>
              </a:ext>
            </a:extLst>
          </p:cNvPr>
          <p:cNvSpPr>
            <a:spLocks noGrp="1"/>
          </p:cNvSpPr>
          <p:nvPr>
            <p:ph type="body" sz="quarter" idx="21"/>
          </p:nvPr>
        </p:nvSpPr>
        <p:spPr>
          <a:xfrm>
            <a:off x="439010" y="1211699"/>
            <a:ext cx="4531196" cy="5052584"/>
          </a:xfrm>
        </p:spPr>
        <p:txBody>
          <a:bodyPr lIns="45719" tIns="45720" rIns="45719" bIns="45720" anchor="ctr">
            <a:normAutofit/>
          </a:bodyPr>
          <a:lstStyle/>
          <a:p>
            <a:pPr marL="342900">
              <a:spcBef>
                <a:spcPts val="0"/>
              </a:spcBef>
            </a:pPr>
            <a:r>
              <a:rPr lang="en-GB" sz="2350" b="0" dirty="0"/>
              <a:t>As</a:t>
            </a:r>
            <a:r>
              <a:rPr lang="en-GB" sz="2350" b="0" dirty="0">
                <a:ea typeface="+mj-lt"/>
                <a:cs typeface="+mj-lt"/>
              </a:rPr>
              <a:t> individuals take a couple of minutes to think about your own position on the framework, now and/or in the next 12-24 months</a:t>
            </a:r>
          </a:p>
          <a:p>
            <a:pPr marL="342900">
              <a:spcBef>
                <a:spcPts val="0"/>
              </a:spcBef>
            </a:pPr>
            <a:endParaRPr lang="en-GB" sz="2350" dirty="0">
              <a:ea typeface="+mj-lt"/>
              <a:cs typeface="+mj-lt"/>
            </a:endParaRPr>
          </a:p>
          <a:p>
            <a:pPr marL="285750">
              <a:spcBef>
                <a:spcPts val="0"/>
              </a:spcBef>
            </a:pPr>
            <a:r>
              <a:rPr lang="en-GB" sz="2350" dirty="0">
                <a:ea typeface="+mj-lt"/>
                <a:cs typeface="+mj-lt"/>
              </a:rPr>
              <a:t>In pairs – take it in turns to have a coaching conversation focusing on stages 2 &amp; 3 (15-20 mins each) </a:t>
            </a:r>
          </a:p>
        </p:txBody>
      </p:sp>
      <p:pic>
        <p:nvPicPr>
          <p:cNvPr id="6" name="Picture 5">
            <a:extLst>
              <a:ext uri="{FF2B5EF4-FFF2-40B4-BE49-F238E27FC236}">
                <a16:creationId xmlns:a16="http://schemas.microsoft.com/office/drawing/2014/main" id="{6828E08C-E0B2-0A3C-0008-59101661A29B}"/>
              </a:ext>
            </a:extLst>
          </p:cNvPr>
          <p:cNvPicPr>
            <a:picLocks noChangeAspect="1"/>
          </p:cNvPicPr>
          <p:nvPr/>
        </p:nvPicPr>
        <p:blipFill>
          <a:blip r:embed="rId3"/>
          <a:stretch>
            <a:fillRect/>
          </a:stretch>
        </p:blipFill>
        <p:spPr>
          <a:xfrm>
            <a:off x="5264621" y="1262613"/>
            <a:ext cx="6381750" cy="2790825"/>
          </a:xfrm>
          <a:prstGeom prst="rect">
            <a:avLst/>
          </a:prstGeom>
        </p:spPr>
      </p:pic>
      <p:pic>
        <p:nvPicPr>
          <p:cNvPr id="9" name="Picture 8">
            <a:extLst>
              <a:ext uri="{FF2B5EF4-FFF2-40B4-BE49-F238E27FC236}">
                <a16:creationId xmlns:a16="http://schemas.microsoft.com/office/drawing/2014/main" id="{DC58B110-D681-B9D4-8CC3-3B7EB7592814}"/>
              </a:ext>
            </a:extLst>
          </p:cNvPr>
          <p:cNvPicPr>
            <a:picLocks noChangeAspect="1"/>
          </p:cNvPicPr>
          <p:nvPr/>
        </p:nvPicPr>
        <p:blipFill>
          <a:blip r:embed="rId4"/>
          <a:stretch>
            <a:fillRect/>
          </a:stretch>
        </p:blipFill>
        <p:spPr>
          <a:xfrm>
            <a:off x="5207434" y="3971925"/>
            <a:ext cx="6219825" cy="2886075"/>
          </a:xfrm>
          <a:prstGeom prst="rect">
            <a:avLst/>
          </a:prstGeom>
        </p:spPr>
      </p:pic>
    </p:spTree>
    <p:extLst>
      <p:ext uri="{BB962C8B-B14F-4D97-AF65-F5344CB8AC3E}">
        <p14:creationId xmlns:p14="http://schemas.microsoft.com/office/powerpoint/2010/main" val="35116964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EF4F-08F7-78ED-9CAA-52BFA736A41A}"/>
              </a:ext>
            </a:extLst>
          </p:cNvPr>
          <p:cNvSpPr>
            <a:spLocks noGrp="1"/>
          </p:cNvSpPr>
          <p:nvPr>
            <p:ph type="title"/>
          </p:nvPr>
        </p:nvSpPr>
        <p:spPr>
          <a:xfrm>
            <a:off x="273806" y="712449"/>
            <a:ext cx="10641498" cy="611649"/>
          </a:xfrm>
        </p:spPr>
        <p:txBody>
          <a:bodyPr>
            <a:normAutofit fontScale="90000"/>
          </a:bodyPr>
          <a:lstStyle/>
          <a:p>
            <a:r>
              <a:rPr lang="en-GB" b="1" dirty="0"/>
              <a:t>Any questions?</a:t>
            </a:r>
            <a:br>
              <a:rPr lang="en-GB" b="1" dirty="0"/>
            </a:br>
            <a:br>
              <a:rPr lang="en-GB" dirty="0"/>
            </a:br>
            <a:r>
              <a:rPr lang="en-GB" b="1" dirty="0"/>
              <a:t>Feedback</a:t>
            </a:r>
            <a:r>
              <a:rPr lang="en-GB" dirty="0"/>
              <a:t> – we would really value your thoughts!</a:t>
            </a:r>
            <a:br>
              <a:rPr lang="en-GB" dirty="0"/>
            </a:br>
            <a:endParaRPr lang="en-GB" dirty="0"/>
          </a:p>
        </p:txBody>
      </p:sp>
      <p:pic>
        <p:nvPicPr>
          <p:cNvPr id="5" name="Graphic 7" descr="Comment Add outline">
            <a:extLst>
              <a:ext uri="{FF2B5EF4-FFF2-40B4-BE49-F238E27FC236}">
                <a16:creationId xmlns:a16="http://schemas.microsoft.com/office/drawing/2014/main" id="{A10249CF-5B1D-C428-E839-BAF2EAB20F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45363" y="6316930"/>
            <a:ext cx="546637" cy="541070"/>
          </a:xfrm>
          <a:prstGeom prst="rect">
            <a:avLst/>
          </a:prstGeom>
        </p:spPr>
      </p:pic>
    </p:spTree>
    <p:extLst>
      <p:ext uri="{BB962C8B-B14F-4D97-AF65-F5344CB8AC3E}">
        <p14:creationId xmlns:p14="http://schemas.microsoft.com/office/powerpoint/2010/main" val="3420997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of_ Holding the conversation film_with subtitles (1080p)">
            <a:hlinkClick r:id="" action="ppaction://media"/>
            <a:extLst>
              <a:ext uri="{FF2B5EF4-FFF2-40B4-BE49-F238E27FC236}">
                <a16:creationId xmlns:a16="http://schemas.microsoft.com/office/drawing/2014/main" id="{FC4DE969-1E80-1CCC-B263-2998882754F0}"/>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2441567" y="1589169"/>
            <a:ext cx="7660277" cy="4315391"/>
          </a:xfrm>
          <a:ln>
            <a:solidFill>
              <a:srgbClr val="0072BC"/>
            </a:solidFill>
          </a:ln>
        </p:spPr>
      </p:pic>
      <p:sp>
        <p:nvSpPr>
          <p:cNvPr id="3" name="Title 2">
            <a:extLst>
              <a:ext uri="{FF2B5EF4-FFF2-40B4-BE49-F238E27FC236}">
                <a16:creationId xmlns:a16="http://schemas.microsoft.com/office/drawing/2014/main" id="{7483E5FD-9678-7FB3-B0F2-E0EAEE6753C7}"/>
              </a:ext>
            </a:extLst>
          </p:cNvPr>
          <p:cNvSpPr>
            <a:spLocks noGrp="1"/>
          </p:cNvSpPr>
          <p:nvPr>
            <p:ph type="title"/>
          </p:nvPr>
        </p:nvSpPr>
        <p:spPr/>
        <p:txBody>
          <a:bodyPr/>
          <a:lstStyle/>
          <a:p>
            <a:r>
              <a:rPr lang="en-GB" b="1" dirty="0"/>
              <a:t>Film</a:t>
            </a:r>
            <a:r>
              <a:rPr lang="en-GB" dirty="0"/>
              <a:t> - Holding the conversation</a:t>
            </a:r>
          </a:p>
        </p:txBody>
      </p:sp>
      <p:sp>
        <p:nvSpPr>
          <p:cNvPr id="4" name="Footer Placeholder 3">
            <a:extLst>
              <a:ext uri="{FF2B5EF4-FFF2-40B4-BE49-F238E27FC236}">
                <a16:creationId xmlns:a16="http://schemas.microsoft.com/office/drawing/2014/main" id="{37BB2DA8-A1E5-D922-8126-75A2B4859D0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68692">
                    <a:lumMod val="60000"/>
                    <a:lumOff val="40000"/>
                  </a:srgbClr>
                </a:solidFill>
                <a:effectLst/>
                <a:uLnTx/>
                <a:uFillTx/>
                <a:latin typeface="Arial" charset="0"/>
                <a:cs typeface="Arial" charset="0"/>
              </a:rPr>
              <a:t>Presentation title</a:t>
            </a:r>
          </a:p>
        </p:txBody>
      </p:sp>
    </p:spTree>
    <p:extLst>
      <p:ext uri="{BB962C8B-B14F-4D97-AF65-F5344CB8AC3E}">
        <p14:creationId xmlns:p14="http://schemas.microsoft.com/office/powerpoint/2010/main" val="109491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C906-D8C0-5E91-48B1-BA3A407EC242}"/>
              </a:ext>
            </a:extLst>
          </p:cNvPr>
          <p:cNvSpPr>
            <a:spLocks noGrp="1"/>
          </p:cNvSpPr>
          <p:nvPr>
            <p:ph type="title"/>
          </p:nvPr>
        </p:nvSpPr>
        <p:spPr>
          <a:xfrm>
            <a:off x="610373" y="277994"/>
            <a:ext cx="10641498" cy="611649"/>
          </a:xfrm>
        </p:spPr>
        <p:txBody>
          <a:bodyPr/>
          <a:lstStyle/>
          <a:p>
            <a:r>
              <a:rPr lang="en-GB" b="1" dirty="0"/>
              <a:t>Career Stories</a:t>
            </a:r>
          </a:p>
        </p:txBody>
      </p:sp>
      <p:sp>
        <p:nvSpPr>
          <p:cNvPr id="5" name="TextBox 4">
            <a:extLst>
              <a:ext uri="{FF2B5EF4-FFF2-40B4-BE49-F238E27FC236}">
                <a16:creationId xmlns:a16="http://schemas.microsoft.com/office/drawing/2014/main" id="{323BCFAF-1C33-4878-2B7F-942EAE4A62CE}"/>
              </a:ext>
            </a:extLst>
          </p:cNvPr>
          <p:cNvSpPr txBox="1"/>
          <p:nvPr/>
        </p:nvSpPr>
        <p:spPr>
          <a:xfrm>
            <a:off x="610372" y="1053560"/>
            <a:ext cx="1070989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“Your biggest challenge and your biggest obstacle to development is </a:t>
            </a:r>
            <a:r>
              <a:rPr kumimoji="0" lang="en-GB" sz="1800" b="1"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yourself and your belief in yourself</a:t>
            </a:r>
            <a:r>
              <a:rPr kumimoji="0" lang="en-GB" sz="18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 So remember that </a:t>
            </a:r>
            <a:r>
              <a:rPr kumimoji="0" lang="en-GB" sz="1800" b="1"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if others believe in you, </a:t>
            </a:r>
            <a:r>
              <a:rPr kumimoji="0" lang="en-GB" sz="18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then it's highly likely that </a:t>
            </a:r>
            <a:r>
              <a:rPr kumimoji="0" lang="en-GB" sz="1800" b="1"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you are the right individual for that role and take a risk and go for it</a:t>
            </a:r>
            <a:r>
              <a:rPr kumimoji="0" lang="en-GB" sz="18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t>
            </a:r>
          </a:p>
        </p:txBody>
      </p:sp>
      <p:sp>
        <p:nvSpPr>
          <p:cNvPr id="4" name="TextBox 3">
            <a:extLst>
              <a:ext uri="{FF2B5EF4-FFF2-40B4-BE49-F238E27FC236}">
                <a16:creationId xmlns:a16="http://schemas.microsoft.com/office/drawing/2014/main" id="{0A7ECB9F-C99B-92FF-93BC-89CEC048BD4A}"/>
              </a:ext>
            </a:extLst>
          </p:cNvPr>
          <p:cNvSpPr txBox="1"/>
          <p:nvPr/>
        </p:nvSpPr>
        <p:spPr>
          <a:xfrm>
            <a:off x="157549" y="3865448"/>
            <a:ext cx="188156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hlinkClick r:id="rId3"/>
              </a:rPr>
              <a:t>Please click here to view and learn more about these inspirational career stories from across the NHS.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A13F2AB-811E-BF43-0373-73DCBDD01CC8}"/>
              </a:ext>
            </a:extLst>
          </p:cNvPr>
          <p:cNvSpPr txBox="1"/>
          <p:nvPr/>
        </p:nvSpPr>
        <p:spPr>
          <a:xfrm>
            <a:off x="3049524" y="3105835"/>
            <a:ext cx="6099048" cy="646331"/>
          </a:xfrm>
          <a:prstGeom prst="rect">
            <a:avLst/>
          </a:prstGeom>
          <a:noFill/>
        </p:spPr>
        <p:txBody>
          <a:bodyPr wrap="square">
            <a:spAutoFit/>
          </a:bodyPr>
          <a:lstStyle/>
          <a:p>
            <a:r>
              <a:rPr lang="en-GB" dirty="0">
                <a:hlinkClick r:id="rId4"/>
              </a:rPr>
              <a:t>Talent Career Stories - Interview with Sarah James (youtube.com)</a:t>
            </a:r>
            <a:endParaRPr lang="en-GB" dirty="0"/>
          </a:p>
        </p:txBody>
      </p:sp>
    </p:spTree>
    <p:extLst>
      <p:ext uri="{BB962C8B-B14F-4D97-AF65-F5344CB8AC3E}">
        <p14:creationId xmlns:p14="http://schemas.microsoft.com/office/powerpoint/2010/main" val="397420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4DC38-13CC-CD0C-DA9F-AED4812EB18D}"/>
              </a:ext>
            </a:extLst>
          </p:cNvPr>
          <p:cNvSpPr>
            <a:spLocks noGrp="1"/>
          </p:cNvSpPr>
          <p:nvPr>
            <p:ph type="title"/>
          </p:nvPr>
        </p:nvSpPr>
        <p:spPr>
          <a:xfrm>
            <a:off x="358307" y="343882"/>
            <a:ext cx="8756073" cy="1160066"/>
          </a:xfrm>
        </p:spPr>
        <p:txBody>
          <a:bodyPr/>
          <a:lstStyle/>
          <a:p>
            <a:r>
              <a:rPr lang="en-GB" sz="6600" dirty="0"/>
              <a:t>South West Resources</a:t>
            </a:r>
            <a:br>
              <a:rPr lang="en-GB" sz="6600" dirty="0"/>
            </a:br>
            <a:r>
              <a:rPr lang="en-GB" sz="6600" dirty="0"/>
              <a:t> </a:t>
            </a:r>
          </a:p>
        </p:txBody>
      </p:sp>
      <p:sp>
        <p:nvSpPr>
          <p:cNvPr id="4" name="Footer Placeholder 3">
            <a:extLst>
              <a:ext uri="{FF2B5EF4-FFF2-40B4-BE49-F238E27FC236}">
                <a16:creationId xmlns:a16="http://schemas.microsoft.com/office/drawing/2014/main" id="{2CE57189-15E5-C58E-12A1-03C60BB6047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68692">
                    <a:lumMod val="60000"/>
                    <a:lumOff val="40000"/>
                  </a:srgbClr>
                </a:solidFill>
                <a:effectLst/>
                <a:uLnTx/>
                <a:uFillTx/>
                <a:latin typeface="Arial" charset="0"/>
                <a:cs typeface="Arial" charset="0"/>
              </a:rPr>
              <a:t>Presentation title</a:t>
            </a:r>
          </a:p>
        </p:txBody>
      </p:sp>
      <p:sp>
        <p:nvSpPr>
          <p:cNvPr id="2" name="Content Placeholder 1">
            <a:extLst>
              <a:ext uri="{FF2B5EF4-FFF2-40B4-BE49-F238E27FC236}">
                <a16:creationId xmlns:a16="http://schemas.microsoft.com/office/drawing/2014/main" id="{19020AF2-234D-DF58-C1ED-5126981FAE25}"/>
              </a:ext>
            </a:extLst>
          </p:cNvPr>
          <p:cNvSpPr>
            <a:spLocks noGrp="1"/>
          </p:cNvSpPr>
          <p:nvPr>
            <p:ph sz="quarter" idx="10"/>
          </p:nvPr>
        </p:nvSpPr>
        <p:spPr>
          <a:xfrm>
            <a:off x="0" y="1689848"/>
            <a:ext cx="11742821" cy="4192520"/>
          </a:xfrm>
        </p:spPr>
        <p:txBody>
          <a:bodyPr vert="horz" lIns="91440" tIns="45720" rIns="91440" bIns="45720" rtlCol="0">
            <a:normAutofit/>
          </a:bodyPr>
          <a:lstStyle/>
          <a:p>
            <a:pPr lvl="1"/>
            <a:r>
              <a:rPr lang="en-US" dirty="0">
                <a:hlinkClick r:id="rId3"/>
              </a:rPr>
              <a:t>South West Leadership Academy Website</a:t>
            </a:r>
            <a:endParaRPr lang="en-US" dirty="0"/>
          </a:p>
          <a:p>
            <a:pPr lvl="1"/>
            <a:r>
              <a:rPr lang="en-US" dirty="0">
                <a:hlinkClick r:id="rId4"/>
              </a:rPr>
              <a:t>South West Leadership Academy Newsletter sign up</a:t>
            </a:r>
            <a:endParaRPr lang="en-US" dirty="0"/>
          </a:p>
          <a:p>
            <a:pPr lvl="1"/>
            <a:r>
              <a:rPr lang="en-GB" dirty="0">
                <a:hlinkClick r:id="rId5"/>
              </a:rPr>
              <a:t>Scope for Growth – South West Leadership Academy</a:t>
            </a:r>
            <a:endParaRPr lang="en-GB" dirty="0"/>
          </a:p>
          <a:p>
            <a:pPr lvl="1"/>
            <a:r>
              <a:rPr lang="en-GB" dirty="0">
                <a:hlinkClick r:id="rId6"/>
              </a:rPr>
              <a:t>Learning Hub</a:t>
            </a:r>
            <a:endParaRPr lang="en-GB" dirty="0"/>
          </a:p>
          <a:p>
            <a:pPr lvl="1"/>
            <a:r>
              <a:rPr lang="en-US" dirty="0">
                <a:hlinkClick r:id="rId7"/>
              </a:rPr>
              <a:t>Leadership Learning Zone</a:t>
            </a:r>
            <a:endParaRPr lang="en-US" dirty="0"/>
          </a:p>
          <a:p>
            <a:pPr lvl="1"/>
            <a:r>
              <a:rPr lang="en-US" dirty="0">
                <a:hlinkClick r:id="rId8"/>
              </a:rPr>
              <a:t>Career Portal</a:t>
            </a:r>
            <a:endParaRPr lang="en-US" dirty="0"/>
          </a:p>
          <a:p>
            <a:pPr lvl="1"/>
            <a:r>
              <a:rPr lang="en-US" dirty="0">
                <a:hlinkClick r:id="rId9"/>
              </a:rPr>
              <a:t>Edward Jenner </a:t>
            </a:r>
            <a:r>
              <a:rPr lang="en-US" dirty="0" err="1">
                <a:hlinkClick r:id="rId9"/>
              </a:rPr>
              <a:t>Programme</a:t>
            </a:r>
            <a:endParaRPr lang="en-US" dirty="0"/>
          </a:p>
          <a:p>
            <a:pPr lvl="1"/>
            <a:r>
              <a:rPr lang="en-GB" dirty="0">
                <a:hlinkClick r:id="rId10"/>
              </a:rPr>
              <a:t>Core Managers: Developing Inclusive Workplaces programme</a:t>
            </a:r>
            <a:endParaRPr lang="en-GB" dirty="0"/>
          </a:p>
          <a:p>
            <a:pPr lvl="1"/>
            <a:r>
              <a:rPr lang="en-GB" dirty="0">
                <a:hlinkClick r:id="rId11"/>
              </a:rPr>
              <a:t>Foundations in System Leadership</a:t>
            </a:r>
            <a:endParaRPr lang="en-GB" dirty="0"/>
          </a:p>
          <a:p>
            <a:pPr lvl="1"/>
            <a:r>
              <a:rPr lang="en-GB" dirty="0">
                <a:hlinkClick r:id="rId12"/>
              </a:rPr>
              <a:t>Talent </a:t>
            </a:r>
            <a:r>
              <a:rPr lang="en-GB" dirty="0" err="1">
                <a:hlinkClick r:id="rId12"/>
              </a:rPr>
              <a:t>Timebanking</a:t>
            </a:r>
            <a:r>
              <a:rPr lang="en-GB" dirty="0">
                <a:hlinkClick r:id="rId12"/>
              </a:rPr>
              <a:t> </a:t>
            </a:r>
            <a:endParaRPr lang="en-GB" dirty="0"/>
          </a:p>
          <a:p>
            <a:pPr marL="457200" lvl="1" indent="0">
              <a:buNone/>
            </a:pPr>
            <a:endParaRPr lang="en-GB" dirty="0"/>
          </a:p>
          <a:p>
            <a:pPr marL="457200" lvl="1" indent="0">
              <a:buNone/>
            </a:pPr>
            <a:endParaRPr lang="en-US" dirty="0"/>
          </a:p>
        </p:txBody>
      </p:sp>
      <p:pic>
        <p:nvPicPr>
          <p:cNvPr id="6" name="Picture 5" descr="A picture containing text, diagram&#10;&#10;Description automatically generated">
            <a:extLst>
              <a:ext uri="{FF2B5EF4-FFF2-40B4-BE49-F238E27FC236}">
                <a16:creationId xmlns:a16="http://schemas.microsoft.com/office/drawing/2014/main" id="{5403ED4D-6425-D5CC-70A0-51183D631B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715049"/>
            <a:ext cx="12192000" cy="2334638"/>
          </a:xfrm>
          <a:prstGeom prst="rect">
            <a:avLst/>
          </a:prstGeom>
        </p:spPr>
      </p:pic>
      <p:pic>
        <p:nvPicPr>
          <p:cNvPr id="5" name="Picture 4">
            <a:extLst>
              <a:ext uri="{FF2B5EF4-FFF2-40B4-BE49-F238E27FC236}">
                <a16:creationId xmlns:a16="http://schemas.microsoft.com/office/drawing/2014/main" id="{7F038497-345C-983A-D849-55E6784C3F29}"/>
              </a:ext>
            </a:extLst>
          </p:cNvPr>
          <p:cNvPicPr>
            <a:picLocks noChangeAspect="1"/>
          </p:cNvPicPr>
          <p:nvPr/>
        </p:nvPicPr>
        <p:blipFill>
          <a:blip r:embed="rId14"/>
          <a:stretch>
            <a:fillRect/>
          </a:stretch>
        </p:blipFill>
        <p:spPr>
          <a:xfrm>
            <a:off x="11643312" y="6337532"/>
            <a:ext cx="548688" cy="542591"/>
          </a:xfrm>
          <a:prstGeom prst="rect">
            <a:avLst/>
          </a:prstGeom>
        </p:spPr>
      </p:pic>
    </p:spTree>
    <p:extLst>
      <p:ext uri="{BB962C8B-B14F-4D97-AF65-F5344CB8AC3E}">
        <p14:creationId xmlns:p14="http://schemas.microsoft.com/office/powerpoint/2010/main" val="78730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4239-05F8-8961-2CAC-96E63631ED55}"/>
              </a:ext>
            </a:extLst>
          </p:cNvPr>
          <p:cNvSpPr>
            <a:spLocks noGrp="1"/>
          </p:cNvSpPr>
          <p:nvPr>
            <p:ph type="title"/>
          </p:nvPr>
        </p:nvSpPr>
        <p:spPr>
          <a:xfrm>
            <a:off x="182968" y="313706"/>
            <a:ext cx="10641499" cy="611649"/>
          </a:xfrm>
        </p:spPr>
        <p:txBody>
          <a:bodyPr>
            <a:noAutofit/>
          </a:bodyPr>
          <a:lstStyle/>
          <a:p>
            <a:r>
              <a:rPr lang="en-US" sz="2800" b="1">
                <a:latin typeface="Arial"/>
                <a:cs typeface="Arial"/>
              </a:rPr>
              <a:t>Why do we need Scope for Growth? We need an approach to talent that...</a:t>
            </a:r>
            <a:endParaRPr lang="en-US" sz="2800" b="1"/>
          </a:p>
        </p:txBody>
      </p:sp>
      <p:graphicFrame>
        <p:nvGraphicFramePr>
          <p:cNvPr id="4" name="Diagram 3">
            <a:extLst>
              <a:ext uri="{FF2B5EF4-FFF2-40B4-BE49-F238E27FC236}">
                <a16:creationId xmlns:a16="http://schemas.microsoft.com/office/drawing/2014/main" id="{38F30AC0-265D-0BC1-D012-15C93C596EFA}"/>
              </a:ext>
            </a:extLst>
          </p:cNvPr>
          <p:cNvGraphicFramePr/>
          <p:nvPr>
            <p:extLst>
              <p:ext uri="{D42A27DB-BD31-4B8C-83A1-F6EECF244321}">
                <p14:modId xmlns:p14="http://schemas.microsoft.com/office/powerpoint/2010/main" val="732647391"/>
              </p:ext>
            </p:extLst>
          </p:nvPr>
        </p:nvGraphicFramePr>
        <p:xfrm>
          <a:off x="1674133" y="2226726"/>
          <a:ext cx="8592649" cy="4317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00" name="Picture 116" descr="A picture containing text&#10;&#10;Description automatically generated">
            <a:extLst>
              <a:ext uri="{FF2B5EF4-FFF2-40B4-BE49-F238E27FC236}">
                <a16:creationId xmlns:a16="http://schemas.microsoft.com/office/drawing/2014/main" id="{7CA5D728-E408-7BBD-9B7A-CE61F0987815}"/>
              </a:ext>
            </a:extLst>
          </p:cNvPr>
          <p:cNvPicPr>
            <a:picLocks noChangeAspect="1"/>
          </p:cNvPicPr>
          <p:nvPr/>
        </p:nvPicPr>
        <p:blipFill>
          <a:blip r:embed="rId8"/>
          <a:stretch>
            <a:fillRect/>
          </a:stretch>
        </p:blipFill>
        <p:spPr>
          <a:xfrm>
            <a:off x="285083" y="2231137"/>
            <a:ext cx="1239931" cy="1626534"/>
          </a:xfrm>
          <a:prstGeom prst="rect">
            <a:avLst/>
          </a:prstGeom>
        </p:spPr>
      </p:pic>
      <p:pic>
        <p:nvPicPr>
          <p:cNvPr id="2902" name="Picture 2901" descr="Graphical user interface&#10;&#10;Description automatically generated">
            <a:extLst>
              <a:ext uri="{FF2B5EF4-FFF2-40B4-BE49-F238E27FC236}">
                <a16:creationId xmlns:a16="http://schemas.microsoft.com/office/drawing/2014/main" id="{8C3CBAD0-6EFD-F024-5F52-2B6F81BD0254}"/>
              </a:ext>
            </a:extLst>
          </p:cNvPr>
          <p:cNvPicPr>
            <a:picLocks noGrp="1" noChangeAspect="1"/>
          </p:cNvPicPr>
          <p:nvPr/>
        </p:nvPicPr>
        <p:blipFill rotWithShape="1">
          <a:blip r:embed="rId9"/>
          <a:srcRect t="2014" r="-205"/>
          <a:stretch/>
        </p:blipFill>
        <p:spPr>
          <a:xfrm>
            <a:off x="1658490" y="4690749"/>
            <a:ext cx="1392717" cy="1751408"/>
          </a:xfrm>
          <a:prstGeom prst="rect">
            <a:avLst/>
          </a:prstGeom>
        </p:spPr>
      </p:pic>
      <p:pic>
        <p:nvPicPr>
          <p:cNvPr id="2904" name="Picture 2903" descr="A picture containing text&#10;&#10;Description automatically generated">
            <a:extLst>
              <a:ext uri="{FF2B5EF4-FFF2-40B4-BE49-F238E27FC236}">
                <a16:creationId xmlns:a16="http://schemas.microsoft.com/office/drawing/2014/main" id="{BF487F32-EE51-D8C3-4F43-18F79819A11D}"/>
              </a:ext>
            </a:extLst>
          </p:cNvPr>
          <p:cNvPicPr>
            <a:picLocks noChangeAspect="1"/>
          </p:cNvPicPr>
          <p:nvPr/>
        </p:nvPicPr>
        <p:blipFill>
          <a:blip r:embed="rId10"/>
          <a:stretch>
            <a:fillRect/>
          </a:stretch>
        </p:blipFill>
        <p:spPr>
          <a:xfrm>
            <a:off x="8721489" y="5333847"/>
            <a:ext cx="1406860" cy="1116004"/>
          </a:xfrm>
          <a:prstGeom prst="rect">
            <a:avLst/>
          </a:prstGeom>
        </p:spPr>
      </p:pic>
      <p:pic>
        <p:nvPicPr>
          <p:cNvPr id="2906" name="Picture 2905" descr="A picture containing timeline&#10;&#10;Description automatically generated">
            <a:extLst>
              <a:ext uri="{FF2B5EF4-FFF2-40B4-BE49-F238E27FC236}">
                <a16:creationId xmlns:a16="http://schemas.microsoft.com/office/drawing/2014/main" id="{BFFFF0E1-4642-6C83-CA6B-76203BBE7545}"/>
              </a:ext>
            </a:extLst>
          </p:cNvPr>
          <p:cNvPicPr>
            <a:picLocks noChangeAspect="1"/>
          </p:cNvPicPr>
          <p:nvPr/>
        </p:nvPicPr>
        <p:blipFill>
          <a:blip r:embed="rId11"/>
          <a:stretch>
            <a:fillRect/>
          </a:stretch>
        </p:blipFill>
        <p:spPr>
          <a:xfrm>
            <a:off x="5459820" y="3553403"/>
            <a:ext cx="1008898" cy="740555"/>
          </a:xfrm>
          <a:prstGeom prst="rect">
            <a:avLst/>
          </a:prstGeom>
        </p:spPr>
      </p:pic>
      <p:pic>
        <p:nvPicPr>
          <p:cNvPr id="2908" name="Picture 378" descr="A picture containing diagram&#10;&#10;Description automatically generated">
            <a:extLst>
              <a:ext uri="{FF2B5EF4-FFF2-40B4-BE49-F238E27FC236}">
                <a16:creationId xmlns:a16="http://schemas.microsoft.com/office/drawing/2014/main" id="{9574505A-324C-5B04-F012-5223E5B664B6}"/>
              </a:ext>
            </a:extLst>
          </p:cNvPr>
          <p:cNvPicPr>
            <a:picLocks noChangeAspect="1"/>
          </p:cNvPicPr>
          <p:nvPr/>
        </p:nvPicPr>
        <p:blipFill>
          <a:blip r:embed="rId12"/>
          <a:stretch>
            <a:fillRect/>
          </a:stretch>
        </p:blipFill>
        <p:spPr>
          <a:xfrm>
            <a:off x="10338961" y="2289356"/>
            <a:ext cx="971012" cy="1388347"/>
          </a:xfrm>
          <a:prstGeom prst="rect">
            <a:avLst/>
          </a:prstGeom>
        </p:spPr>
      </p:pic>
      <p:pic>
        <p:nvPicPr>
          <p:cNvPr id="6013" name="Picture 377" descr="Graphical user interface, text, application&#10;&#10;Description automatically generated">
            <a:extLst>
              <a:ext uri="{FF2B5EF4-FFF2-40B4-BE49-F238E27FC236}">
                <a16:creationId xmlns:a16="http://schemas.microsoft.com/office/drawing/2014/main" id="{395AA33B-57ED-137A-F785-A542211AC877}"/>
              </a:ext>
            </a:extLst>
          </p:cNvPr>
          <p:cNvPicPr>
            <a:picLocks noChangeAspect="1"/>
          </p:cNvPicPr>
          <p:nvPr/>
        </p:nvPicPr>
        <p:blipFill>
          <a:blip r:embed="rId13"/>
          <a:stretch>
            <a:fillRect/>
          </a:stretch>
        </p:blipFill>
        <p:spPr>
          <a:xfrm>
            <a:off x="269162" y="4154965"/>
            <a:ext cx="1267898" cy="534969"/>
          </a:xfrm>
          <a:prstGeom prst="rect">
            <a:avLst/>
          </a:prstGeom>
        </p:spPr>
      </p:pic>
      <p:sp>
        <p:nvSpPr>
          <p:cNvPr id="3" name="Flowchart: Summing Junction 2">
            <a:extLst>
              <a:ext uri="{FF2B5EF4-FFF2-40B4-BE49-F238E27FC236}">
                <a16:creationId xmlns:a16="http://schemas.microsoft.com/office/drawing/2014/main" id="{0DE3C0D8-A629-B2D3-35A1-5181B040D5C9}"/>
              </a:ext>
            </a:extLst>
          </p:cNvPr>
          <p:cNvSpPr/>
          <p:nvPr/>
        </p:nvSpPr>
        <p:spPr>
          <a:xfrm>
            <a:off x="11737309" y="6369353"/>
            <a:ext cx="359380" cy="349882"/>
          </a:xfrm>
          <a:prstGeom prst="flowChartSummingJunction">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60605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58D2-0A19-36B3-8500-BDF70A9F3908}"/>
              </a:ext>
            </a:extLst>
          </p:cNvPr>
          <p:cNvSpPr>
            <a:spLocks noGrp="1"/>
          </p:cNvSpPr>
          <p:nvPr>
            <p:ph type="title"/>
          </p:nvPr>
        </p:nvSpPr>
        <p:spPr/>
        <p:txBody>
          <a:bodyPr/>
          <a:lstStyle/>
          <a:p>
            <a:r>
              <a:rPr lang="en-GB" dirty="0"/>
              <a:t>Organisational Strategy - optional</a:t>
            </a:r>
          </a:p>
        </p:txBody>
      </p:sp>
      <p:sp>
        <p:nvSpPr>
          <p:cNvPr id="3" name="Content Placeholder 2">
            <a:extLst>
              <a:ext uri="{FF2B5EF4-FFF2-40B4-BE49-F238E27FC236}">
                <a16:creationId xmlns:a16="http://schemas.microsoft.com/office/drawing/2014/main" id="{DDB8FDBB-4F22-BA04-9432-396D5180C6FB}"/>
              </a:ext>
            </a:extLst>
          </p:cNvPr>
          <p:cNvSpPr>
            <a:spLocks noGrp="1"/>
          </p:cNvSpPr>
          <p:nvPr>
            <p:ph sz="quarter" idx="10"/>
          </p:nvPr>
        </p:nvSpPr>
        <p:spPr/>
        <p:txBody>
          <a:bodyPr/>
          <a:lstStyle/>
          <a:p>
            <a:endParaRPr lang="en-GB"/>
          </a:p>
        </p:txBody>
      </p:sp>
      <p:pic>
        <p:nvPicPr>
          <p:cNvPr id="4" name="Graphic 7" descr="Comment Add outline">
            <a:extLst>
              <a:ext uri="{FF2B5EF4-FFF2-40B4-BE49-F238E27FC236}">
                <a16:creationId xmlns:a16="http://schemas.microsoft.com/office/drawing/2014/main" id="{E5F580DB-04C8-2532-FDB6-1DB8206E1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45363" y="6316930"/>
            <a:ext cx="546637" cy="541070"/>
          </a:xfrm>
          <a:prstGeom prst="rect">
            <a:avLst/>
          </a:prstGeom>
        </p:spPr>
      </p:pic>
    </p:spTree>
    <p:extLst>
      <p:ext uri="{BB962C8B-B14F-4D97-AF65-F5344CB8AC3E}">
        <p14:creationId xmlns:p14="http://schemas.microsoft.com/office/powerpoint/2010/main" val="370459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5507-D085-F843-6C8F-20D9B53A050E}"/>
              </a:ext>
            </a:extLst>
          </p:cNvPr>
          <p:cNvSpPr>
            <a:spLocks noGrp="1"/>
          </p:cNvSpPr>
          <p:nvPr>
            <p:ph type="title"/>
          </p:nvPr>
        </p:nvSpPr>
        <p:spPr>
          <a:xfrm>
            <a:off x="775250" y="323199"/>
            <a:ext cx="10641499" cy="611649"/>
          </a:xfrm>
        </p:spPr>
        <p:txBody>
          <a:bodyPr>
            <a:normAutofit/>
          </a:bodyPr>
          <a:lstStyle/>
          <a:p>
            <a:r>
              <a:rPr lang="en-US" dirty="0"/>
              <a:t>How is the approach different?</a:t>
            </a:r>
          </a:p>
        </p:txBody>
      </p:sp>
      <p:graphicFrame>
        <p:nvGraphicFramePr>
          <p:cNvPr id="4" name="Diagram 3">
            <a:extLst>
              <a:ext uri="{FF2B5EF4-FFF2-40B4-BE49-F238E27FC236}">
                <a16:creationId xmlns:a16="http://schemas.microsoft.com/office/drawing/2014/main" id="{18693147-B5E1-BCA9-C503-163359EE966F}"/>
              </a:ext>
            </a:extLst>
          </p:cNvPr>
          <p:cNvGraphicFramePr>
            <a:graphicFrameLocks noGrp="1"/>
          </p:cNvGraphicFramePr>
          <p:nvPr/>
        </p:nvGraphicFramePr>
        <p:xfrm>
          <a:off x="790389" y="1507366"/>
          <a:ext cx="10695194" cy="3563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2" name="Straight Arrow Connector 121">
            <a:extLst>
              <a:ext uri="{FF2B5EF4-FFF2-40B4-BE49-F238E27FC236}">
                <a16:creationId xmlns:a16="http://schemas.microsoft.com/office/drawing/2014/main" id="{05D32EFB-E821-E4F6-1A68-40D41118249D}"/>
              </a:ext>
            </a:extLst>
          </p:cNvPr>
          <p:cNvCxnSpPr/>
          <p:nvPr/>
        </p:nvCxnSpPr>
        <p:spPr>
          <a:xfrm flipV="1">
            <a:off x="614829" y="5356329"/>
            <a:ext cx="10962339" cy="119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8A70C342-C41C-1FCA-CB23-5FB754A1817A}"/>
              </a:ext>
            </a:extLst>
          </p:cNvPr>
          <p:cNvSpPr txBox="1"/>
          <p:nvPr/>
        </p:nvSpPr>
        <p:spPr>
          <a:xfrm>
            <a:off x="3274943" y="5570473"/>
            <a:ext cx="48228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Inclusion as a golden thread underpinning all</a:t>
            </a:r>
          </a:p>
        </p:txBody>
      </p:sp>
      <p:pic>
        <p:nvPicPr>
          <p:cNvPr id="3" name="Graphic 7" descr="Comment Add outline">
            <a:extLst>
              <a:ext uri="{FF2B5EF4-FFF2-40B4-BE49-F238E27FC236}">
                <a16:creationId xmlns:a16="http://schemas.microsoft.com/office/drawing/2014/main" id="{EFA0A17C-A29C-6E39-C6AB-569C5DF084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45363" y="6316930"/>
            <a:ext cx="546637" cy="541070"/>
          </a:xfrm>
          <a:prstGeom prst="rect">
            <a:avLst/>
          </a:prstGeom>
        </p:spPr>
      </p:pic>
    </p:spTree>
    <p:extLst>
      <p:ext uri="{BB962C8B-B14F-4D97-AF65-F5344CB8AC3E}">
        <p14:creationId xmlns:p14="http://schemas.microsoft.com/office/powerpoint/2010/main" val="202332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CDC6-BC0A-E722-95BC-5B50A0161AAF}"/>
              </a:ext>
            </a:extLst>
          </p:cNvPr>
          <p:cNvSpPr>
            <a:spLocks noGrp="1"/>
          </p:cNvSpPr>
          <p:nvPr>
            <p:ph type="title"/>
          </p:nvPr>
        </p:nvSpPr>
        <p:spPr>
          <a:xfrm>
            <a:off x="247384" y="274871"/>
            <a:ext cx="10641499" cy="611649"/>
          </a:xfrm>
        </p:spPr>
        <p:txBody>
          <a:bodyPr>
            <a:normAutofit/>
          </a:bodyPr>
          <a:lstStyle/>
          <a:p>
            <a:r>
              <a:rPr lang="en-US" sz="3600" dirty="0"/>
              <a:t>How will the approach help?</a:t>
            </a:r>
          </a:p>
        </p:txBody>
      </p:sp>
      <p:sp>
        <p:nvSpPr>
          <p:cNvPr id="85" name="Content Placeholder 2">
            <a:extLst>
              <a:ext uri="{FF2B5EF4-FFF2-40B4-BE49-F238E27FC236}">
                <a16:creationId xmlns:a16="http://schemas.microsoft.com/office/drawing/2014/main" id="{8514BE2B-4858-097D-C5D3-8E6769E3EA52}"/>
              </a:ext>
            </a:extLst>
          </p:cNvPr>
          <p:cNvSpPr txBox="1">
            <a:spLocks/>
          </p:cNvSpPr>
          <p:nvPr/>
        </p:nvSpPr>
        <p:spPr>
          <a:xfrm>
            <a:off x="247384" y="1048091"/>
            <a:ext cx="10461359" cy="76421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It is intended that delivering a Scope for Growth – Career Conversation will be an opportunity for </a:t>
            </a:r>
            <a:r>
              <a:rPr kumimoji="0" lang="en-US" sz="1600" b="1" i="0" u="none" strike="noStrike" kern="1200" cap="none" spc="0" normalizeH="0" baseline="0" noProof="0" dirty="0">
                <a:ln>
                  <a:noFill/>
                </a:ln>
                <a:solidFill>
                  <a:prstClr val="black"/>
                </a:solidFill>
                <a:effectLst/>
                <a:uLnTx/>
                <a:uFillTx/>
                <a:latin typeface="Arial"/>
                <a:ea typeface="+mn-ea"/>
                <a:cs typeface="Arial"/>
              </a:rPr>
              <a:t>Line Managers/Coaches/Mentors to:</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B641192B-0DB2-D5A0-774E-B1348D3D606B}"/>
              </a:ext>
            </a:extLst>
          </p:cNvPr>
          <p:cNvSpPr txBox="1">
            <a:spLocks/>
          </p:cNvSpPr>
          <p:nvPr/>
        </p:nvSpPr>
        <p:spPr>
          <a:xfrm>
            <a:off x="183889" y="3381066"/>
            <a:ext cx="10461359" cy="76421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It is intended that delivering a Scope for Growth – Career Conversation will be an opportunity </a:t>
            </a:r>
            <a:r>
              <a:rPr kumimoji="0" lang="en-US" sz="1600" b="1" i="0" u="none" strike="noStrike" kern="1200" cap="none" spc="0" normalizeH="0" baseline="0" noProof="0">
                <a:ln>
                  <a:noFill/>
                </a:ln>
                <a:solidFill>
                  <a:prstClr val="black"/>
                </a:solidFill>
                <a:effectLst/>
                <a:uLnTx/>
                <a:uFillTx/>
                <a:latin typeface="Arial"/>
                <a:ea typeface="+mn-ea"/>
                <a:cs typeface="Arial"/>
              </a:rPr>
              <a:t>for individuals </a:t>
            </a:r>
            <a:r>
              <a:rPr kumimoji="0" lang="en-US" sz="1600" b="0" i="0" u="none" strike="noStrike" kern="1200" cap="none" spc="0" normalizeH="0" baseline="0" noProof="0">
                <a:ln>
                  <a:noFill/>
                </a:ln>
                <a:solidFill>
                  <a:prstClr val="black"/>
                </a:solidFill>
                <a:effectLst/>
                <a:uLnTx/>
                <a:uFillTx/>
                <a:latin typeface="Arial"/>
                <a:ea typeface="+mn-ea"/>
                <a:cs typeface="Arial"/>
              </a:rPr>
              <a:t>to:</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7CEFFC79-C0BD-38A2-B1C3-08DF38234135}"/>
              </a:ext>
            </a:extLst>
          </p:cNvPr>
          <p:cNvSpPr/>
          <p:nvPr/>
        </p:nvSpPr>
        <p:spPr>
          <a:xfrm>
            <a:off x="183889" y="3756751"/>
            <a:ext cx="3278014" cy="2346593"/>
          </a:xfrm>
          <a:prstGeom prst="rect">
            <a:avLst/>
          </a:prstGeom>
          <a:solidFill>
            <a:srgbClr val="A9D1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Experience a safe space to discuss strengths, future aspirations, contribution and identify practical development steps </a:t>
            </a:r>
          </a:p>
        </p:txBody>
      </p:sp>
      <p:sp>
        <p:nvSpPr>
          <p:cNvPr id="7" name="Rectangle 6">
            <a:extLst>
              <a:ext uri="{FF2B5EF4-FFF2-40B4-BE49-F238E27FC236}">
                <a16:creationId xmlns:a16="http://schemas.microsoft.com/office/drawing/2014/main" id="{0DA3CEC4-110A-C614-3FDE-45011F0E2ED0}"/>
              </a:ext>
            </a:extLst>
          </p:cNvPr>
          <p:cNvSpPr/>
          <p:nvPr/>
        </p:nvSpPr>
        <p:spPr>
          <a:xfrm>
            <a:off x="3775561" y="3756750"/>
            <a:ext cx="3278014" cy="2346593"/>
          </a:xfrm>
          <a:prstGeom prst="rect">
            <a:avLst/>
          </a:prstGeom>
          <a:solidFill>
            <a:srgbClr val="A9D1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Experience an in-depth person-centered conversation </a:t>
            </a:r>
          </a:p>
        </p:txBody>
      </p:sp>
      <p:sp>
        <p:nvSpPr>
          <p:cNvPr id="8" name="Rectangle 7">
            <a:extLst>
              <a:ext uri="{FF2B5EF4-FFF2-40B4-BE49-F238E27FC236}">
                <a16:creationId xmlns:a16="http://schemas.microsoft.com/office/drawing/2014/main" id="{97BB653D-9AAB-14AD-3BBD-C8DEA62E53D1}"/>
              </a:ext>
            </a:extLst>
          </p:cNvPr>
          <p:cNvSpPr/>
          <p:nvPr/>
        </p:nvSpPr>
        <p:spPr>
          <a:xfrm>
            <a:off x="7299189" y="3756749"/>
            <a:ext cx="3278014" cy="2346593"/>
          </a:xfrm>
          <a:prstGeom prst="rect">
            <a:avLst/>
          </a:prstGeom>
          <a:solidFill>
            <a:srgbClr val="A9D1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Take ownership in current role, development and future career</a:t>
            </a:r>
          </a:p>
        </p:txBody>
      </p:sp>
      <p:sp>
        <p:nvSpPr>
          <p:cNvPr id="9" name="Rectangle 8">
            <a:extLst>
              <a:ext uri="{FF2B5EF4-FFF2-40B4-BE49-F238E27FC236}">
                <a16:creationId xmlns:a16="http://schemas.microsoft.com/office/drawing/2014/main" id="{F0C334CF-BF6E-9235-C08D-78EA9930891D}"/>
              </a:ext>
            </a:extLst>
          </p:cNvPr>
          <p:cNvSpPr/>
          <p:nvPr/>
        </p:nvSpPr>
        <p:spPr>
          <a:xfrm>
            <a:off x="183889" y="1605877"/>
            <a:ext cx="3278014" cy="1698809"/>
          </a:xfrm>
          <a:prstGeom prst="rect">
            <a:avLst/>
          </a:prstGeom>
          <a:solidFill>
            <a:srgbClr val="DAE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Connect with people from a position of curiosity and positivity.</a:t>
            </a:r>
          </a:p>
        </p:txBody>
      </p:sp>
      <p:sp>
        <p:nvSpPr>
          <p:cNvPr id="10" name="Rectangle 9">
            <a:extLst>
              <a:ext uri="{FF2B5EF4-FFF2-40B4-BE49-F238E27FC236}">
                <a16:creationId xmlns:a16="http://schemas.microsoft.com/office/drawing/2014/main" id="{C455FCE7-ABF5-DCA6-9E72-4FDC31290C43}"/>
              </a:ext>
            </a:extLst>
          </p:cNvPr>
          <p:cNvSpPr/>
          <p:nvPr/>
        </p:nvSpPr>
        <p:spPr>
          <a:xfrm>
            <a:off x="3775561" y="1605877"/>
            <a:ext cx="3278014" cy="1698809"/>
          </a:xfrm>
          <a:prstGeom prst="rect">
            <a:avLst/>
          </a:prstGeom>
          <a:solidFill>
            <a:srgbClr val="DAE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Use the framework and model to hold high quality career conversations that </a:t>
            </a:r>
            <a:r>
              <a:rPr kumimoji="0" lang="en-US" sz="1800" b="0" i="0" u="none" strike="noStrike" kern="1200" cap="none" spc="0" normalizeH="0" baseline="0" noProof="0" dirty="0" err="1">
                <a:ln>
                  <a:noFill/>
                </a:ln>
                <a:solidFill>
                  <a:prstClr val="black"/>
                </a:solidFill>
                <a:effectLst/>
                <a:uLnTx/>
                <a:uFillTx/>
                <a:latin typeface="Arial"/>
                <a:ea typeface="+mn-ea"/>
                <a:cs typeface="Arial"/>
              </a:rPr>
              <a:t>energise</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p:txBody>
      </p:sp>
      <p:sp>
        <p:nvSpPr>
          <p:cNvPr id="11" name="Rectangle 10">
            <a:extLst>
              <a:ext uri="{FF2B5EF4-FFF2-40B4-BE49-F238E27FC236}">
                <a16:creationId xmlns:a16="http://schemas.microsoft.com/office/drawing/2014/main" id="{071116D4-FB43-8DE4-5CC0-582EBEEFE8A0}"/>
              </a:ext>
            </a:extLst>
          </p:cNvPr>
          <p:cNvSpPr/>
          <p:nvPr/>
        </p:nvSpPr>
        <p:spPr>
          <a:xfrm>
            <a:off x="7231144" y="1605876"/>
            <a:ext cx="3278014" cy="1698809"/>
          </a:xfrm>
          <a:prstGeom prst="rect">
            <a:avLst/>
          </a:prstGeom>
          <a:solidFill>
            <a:srgbClr val="DAE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Empower ownership in current role, development and future career</a:t>
            </a:r>
          </a:p>
        </p:txBody>
      </p:sp>
    </p:spTree>
    <p:extLst>
      <p:ext uri="{BB962C8B-B14F-4D97-AF65-F5344CB8AC3E}">
        <p14:creationId xmlns:p14="http://schemas.microsoft.com/office/powerpoint/2010/main" val="2702700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EF4F-08F7-78ED-9CAA-52BFA736A41A}"/>
              </a:ext>
            </a:extLst>
          </p:cNvPr>
          <p:cNvSpPr>
            <a:spLocks noGrp="1"/>
          </p:cNvSpPr>
          <p:nvPr>
            <p:ph type="title"/>
          </p:nvPr>
        </p:nvSpPr>
        <p:spPr>
          <a:xfrm>
            <a:off x="775251" y="2659236"/>
            <a:ext cx="10641498" cy="611649"/>
          </a:xfrm>
        </p:spPr>
        <p:txBody>
          <a:bodyPr/>
          <a:lstStyle/>
          <a:p>
            <a:r>
              <a:rPr lang="en-GB" dirty="0"/>
              <a:t>Creating Conditions for Success</a:t>
            </a:r>
          </a:p>
        </p:txBody>
      </p:sp>
    </p:spTree>
    <p:extLst>
      <p:ext uri="{BB962C8B-B14F-4D97-AF65-F5344CB8AC3E}">
        <p14:creationId xmlns:p14="http://schemas.microsoft.com/office/powerpoint/2010/main" val="168328988"/>
      </p:ext>
    </p:extLst>
  </p:cSld>
  <p:clrMapOvr>
    <a:masterClrMapping/>
  </p:clrMapOvr>
</p:sld>
</file>

<file path=ppt/theme/theme1.xml><?xml version="1.0" encoding="utf-8"?>
<a:theme xmlns:a="http://schemas.openxmlformats.org/drawingml/2006/main" name="4_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4.3 plain template.pptx" id="{2F2F0580-1474-4B7A-A11B-8505B61FADB3}" vid="{956D579C-3B86-4FDD-8A79-810CF4E9248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rgbClr val="FFFFFF"/>
      </a:dk1>
      <a:lt1>
        <a:srgbClr val="003087"/>
      </a:lt1>
      <a:dk2>
        <a:srgbClr val="A7A7A7"/>
      </a:dk2>
      <a:lt2>
        <a:srgbClr val="535353"/>
      </a:lt2>
      <a:accent1>
        <a:srgbClr val="DA281C"/>
      </a:accent1>
      <a:accent2>
        <a:srgbClr val="330071"/>
      </a:accent2>
      <a:accent3>
        <a:srgbClr val="ED8B00"/>
      </a:accent3>
      <a:accent4>
        <a:srgbClr val="009638"/>
      </a:accent4>
      <a:accent5>
        <a:srgbClr val="006747"/>
      </a:accent5>
      <a:accent6>
        <a:srgbClr val="AE2473"/>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3087"/>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3087"/>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80ffd914-1d41-434e-ac61-4d1bea4c7d6e">
      <Terms xmlns="http://schemas.microsoft.com/office/infopath/2007/PartnerControls"/>
    </lcf76f155ced4ddcb4097134ff3c332f>
    <_ip_UnifiedCompliancePolicyProperties xmlns="http://schemas.microsoft.com/sharepoint/v3" xsi:nil="true"/>
    <TaxCatchAll xmlns="cccaf3ac-2de9-44d4-aa31-54302fceb5f7" xsi:nil="true"/>
    <SharedWithUsers xmlns="ac7393f1-c552-445f-846f-4db61a4923b8">
      <UserInfo>
        <DisplayName>Kaye Purkis</DisplayName>
        <AccountId>209</AccountId>
        <AccountType/>
      </UserInfo>
      <UserInfo>
        <DisplayName>Kate Mackay</DisplayName>
        <AccountId>298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96E4B95BD49444B0EA203A5C44DB90" ma:contentTypeVersion="19" ma:contentTypeDescription="Create a new document." ma:contentTypeScope="" ma:versionID="78b3decb838fac8cc3dc5446dedc1202">
  <xsd:schema xmlns:xsd="http://www.w3.org/2001/XMLSchema" xmlns:xs="http://www.w3.org/2001/XMLSchema" xmlns:p="http://schemas.microsoft.com/office/2006/metadata/properties" xmlns:ns1="http://schemas.microsoft.com/sharepoint/v3" xmlns:ns2="80ffd914-1d41-434e-ac61-4d1bea4c7d6e" xmlns:ns3="ac7393f1-c552-445f-846f-4db61a4923b8" xmlns:ns4="cccaf3ac-2de9-44d4-aa31-54302fceb5f7" targetNamespace="http://schemas.microsoft.com/office/2006/metadata/properties" ma:root="true" ma:fieldsID="070143c9005f15f2f505b1691cc298c9" ns1:_="" ns2:_="" ns3:_="" ns4:_="">
    <xsd:import namespace="http://schemas.microsoft.com/sharepoint/v3"/>
    <xsd:import namespace="80ffd914-1d41-434e-ac61-4d1bea4c7d6e"/>
    <xsd:import namespace="ac7393f1-c552-445f-846f-4db61a4923b8"/>
    <xsd:import namespace="cccaf3ac-2de9-44d4-aa31-54302fceb5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ffd914-1d41-434e-ac61-4d1bea4c7d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7393f1-c552-445f-846f-4db61a4923b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caf3ac-2de9-44d4-aa31-54302fceb5f7"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059973f1-c578-43d1-b39e-3758b9602338}" ma:internalName="TaxCatchAll" ma:showField="CatchAllData" ma:web="ac7393f1-c552-445f-846f-4db61a4923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147CFE-7DAD-40CE-8FE8-C595D3820630}">
  <ds:schemaRefs>
    <ds:schemaRef ds:uri="http://purl.org/dc/elements/1.1/"/>
    <ds:schemaRef ds:uri="http://schemas.microsoft.com/office/2006/documentManagement/types"/>
    <ds:schemaRef ds:uri="http://schemas.microsoft.com/sharepoint/v3"/>
    <ds:schemaRef ds:uri="http://schemas.microsoft.com/office/infopath/2007/PartnerControls"/>
    <ds:schemaRef ds:uri="http://purl.org/dc/terms/"/>
    <ds:schemaRef ds:uri="http://www.w3.org/XML/1998/namespace"/>
    <ds:schemaRef ds:uri="http://schemas.microsoft.com/office/2006/metadata/properties"/>
    <ds:schemaRef ds:uri="http://schemas.openxmlformats.org/package/2006/metadata/core-properties"/>
    <ds:schemaRef ds:uri="cccaf3ac-2de9-44d4-aa31-54302fceb5f7"/>
    <ds:schemaRef ds:uri="ac7393f1-c552-445f-846f-4db61a4923b8"/>
    <ds:schemaRef ds:uri="80ffd914-1d41-434e-ac61-4d1bea4c7d6e"/>
    <ds:schemaRef ds:uri="http://purl.org/dc/dcmitype/"/>
  </ds:schemaRefs>
</ds:datastoreItem>
</file>

<file path=customXml/itemProps2.xml><?xml version="1.0" encoding="utf-8"?>
<ds:datastoreItem xmlns:ds="http://schemas.openxmlformats.org/officeDocument/2006/customXml" ds:itemID="{6E361427-D15F-4EBD-9C7D-8E08B5DA1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0ffd914-1d41-434e-ac61-4d1bea4c7d6e"/>
    <ds:schemaRef ds:uri="ac7393f1-c552-445f-846f-4db61a4923b8"/>
    <ds:schemaRef ds:uri="cccaf3ac-2de9-44d4-aa31-54302fceb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18A361-6F89-4101-86E1-F21EAFD635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2021</TotalTime>
  <Words>9481</Words>
  <Application>Microsoft Office PowerPoint</Application>
  <PresentationFormat>Widescreen</PresentationFormat>
  <Paragraphs>776</Paragraphs>
  <Slides>46</Slides>
  <Notes>45</Notes>
  <HiddenSlides>8</HiddenSlides>
  <MMClips>2</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46</vt:i4>
      </vt:variant>
    </vt:vector>
  </HeadingPairs>
  <TitlesOfParts>
    <vt:vector size="65" baseType="lpstr">
      <vt:lpstr>Arial</vt:lpstr>
      <vt:lpstr>Calibri</vt:lpstr>
      <vt:lpstr>Calibri Light</vt:lpstr>
      <vt:lpstr>Frutiger LT Pro</vt:lpstr>
      <vt:lpstr>Frutiger W01</vt:lpstr>
      <vt:lpstr>FrutigerLTPro-Bold</vt:lpstr>
      <vt:lpstr>FrutigerLTPro-Roman</vt:lpstr>
      <vt:lpstr>Helvetica</vt:lpstr>
      <vt:lpstr>Roboto Condensed</vt:lpstr>
      <vt:lpstr>YouTube Sans</vt:lpstr>
      <vt:lpstr>4_Office Theme</vt:lpstr>
      <vt:lpstr>Office Theme</vt:lpstr>
      <vt:lpstr>2_Custom Design</vt:lpstr>
      <vt:lpstr>Custom Design</vt:lpstr>
      <vt:lpstr>1_Custom Design</vt:lpstr>
      <vt:lpstr>1_Office Theme</vt:lpstr>
      <vt:lpstr>2_Office Theme</vt:lpstr>
      <vt:lpstr>3_Office Theme</vt:lpstr>
      <vt:lpstr>3_Custom Design</vt:lpstr>
      <vt:lpstr>How to use this training package: </vt:lpstr>
      <vt:lpstr>Scope for Growth Career Conversations</vt:lpstr>
      <vt:lpstr>Welcome!</vt:lpstr>
      <vt:lpstr>Purpose of Today</vt:lpstr>
      <vt:lpstr>Why do we need Scope for Growth? We need an approach to talent that...</vt:lpstr>
      <vt:lpstr>Organisational Strategy - optional</vt:lpstr>
      <vt:lpstr>How is the approach different?</vt:lpstr>
      <vt:lpstr>How will the approach help?</vt:lpstr>
      <vt:lpstr>Creating Conditions for Success</vt:lpstr>
      <vt:lpstr>PowerPoint Presentation</vt:lpstr>
      <vt:lpstr>PowerPoint Presentation</vt:lpstr>
      <vt:lpstr>PowerPoint Presentation</vt:lpstr>
      <vt:lpstr>PowerPoint Presentation</vt:lpstr>
      <vt:lpstr>PowerPoint Presentation</vt:lpstr>
      <vt:lpstr>PowerPoint Presentation</vt:lpstr>
      <vt:lpstr>Creating a psychologically safe space – group discussion</vt:lpstr>
      <vt:lpstr>The Scope for Growth Framework</vt:lpstr>
      <vt:lpstr>What is Scope for Growth?</vt:lpstr>
      <vt:lpstr>PowerPoint Presentation</vt:lpstr>
      <vt:lpstr>PowerPoint Presentation</vt:lpstr>
      <vt:lpstr>Preparation: Reflection Journal &amp; Managers/Coach Guide</vt:lpstr>
      <vt:lpstr>Three stages of the conversation</vt:lpstr>
      <vt:lpstr>PowerPoint Presentation</vt:lpstr>
      <vt:lpstr>PowerPoint Presentation</vt:lpstr>
      <vt:lpstr>The Scope for Growth Model</vt:lpstr>
      <vt:lpstr>Individual Reflection</vt:lpstr>
      <vt:lpstr>Model component 1: Ambition Categories</vt:lpstr>
      <vt:lpstr>Model component 2: Axes - Impact &amp; Growth</vt:lpstr>
      <vt:lpstr>AHP Support Worker Example!</vt:lpstr>
      <vt:lpstr>Finding my Scope for Growth position</vt:lpstr>
      <vt:lpstr>Finding my role in Depth</vt:lpstr>
      <vt:lpstr>PowerPoint Presentation</vt:lpstr>
      <vt:lpstr>Finding my role in Breadth</vt:lpstr>
      <vt:lpstr>PowerPoint Presentation</vt:lpstr>
      <vt:lpstr>Finding my role in Stretch/Complexity</vt:lpstr>
      <vt:lpstr>PowerPoint Presentation</vt:lpstr>
      <vt:lpstr>Using the model: Summary </vt:lpstr>
      <vt:lpstr>Your questions … answered</vt:lpstr>
      <vt:lpstr>The Development Initiatives</vt:lpstr>
      <vt:lpstr>Aspirational Development Plan</vt:lpstr>
      <vt:lpstr>PowerPoint Presentation</vt:lpstr>
      <vt:lpstr>PowerPoint Presentation</vt:lpstr>
      <vt:lpstr>Any questions?  Feedback – we would really value your thoughts! </vt:lpstr>
      <vt:lpstr>Film - Holding the conversation</vt:lpstr>
      <vt:lpstr>Career Stories</vt:lpstr>
      <vt:lpstr>South West Resources  </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Scope for Growth Career Conversations</dc:title>
  <dc:creator>Ellie Sproston</dc:creator>
  <cp:lastModifiedBy>Ellie Sproston</cp:lastModifiedBy>
  <cp:revision>1</cp:revision>
  <dcterms:created xsi:type="dcterms:W3CDTF">2023-08-10T13:20:31Z</dcterms:created>
  <dcterms:modified xsi:type="dcterms:W3CDTF">2024-02-16T12:02:41Z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0x0101006596E4B95BD49444B0EA203A5C44DB90</vt:lpwstr>
  </property>
  <property fmtid="{D5CDD505-2E9C-101B-9397-08002B2CF9AE}" pid="3" name="MediaServiceImageTags">
    <vt:lpwstr/>
  </property>
</Properties>
</file>